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68" r:id="rId2"/>
    <p:sldId id="297" r:id="rId3"/>
    <p:sldId id="270" r:id="rId4"/>
    <p:sldId id="272" r:id="rId5"/>
    <p:sldId id="280" r:id="rId6"/>
    <p:sldId id="273" r:id="rId7"/>
    <p:sldId id="269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3" r:id="rId16"/>
    <p:sldId id="305" r:id="rId17"/>
    <p:sldId id="284" r:id="rId18"/>
    <p:sldId id="293" r:id="rId19"/>
    <p:sldId id="286" r:id="rId20"/>
    <p:sldId id="291" r:id="rId21"/>
    <p:sldId id="271" r:id="rId22"/>
    <p:sldId id="307" r:id="rId23"/>
    <p:sldId id="295" r:id="rId24"/>
    <p:sldId id="309" r:id="rId25"/>
    <p:sldId id="289" r:id="rId26"/>
    <p:sldId id="299" r:id="rId27"/>
    <p:sldId id="303" r:id="rId28"/>
    <p:sldId id="304" r:id="rId29"/>
    <p:sldId id="298" r:id="rId30"/>
    <p:sldId id="308" r:id="rId31"/>
    <p:sldId id="288" r:id="rId32"/>
    <p:sldId id="310" r:id="rId33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7D4"/>
    <a:srgbClr val="FFF212"/>
    <a:srgbClr val="020202"/>
    <a:srgbClr val="EEE8E8"/>
    <a:srgbClr val="00FF00"/>
    <a:srgbClr val="FF0002"/>
    <a:srgbClr val="66FFFF"/>
    <a:srgbClr val="FFD799"/>
    <a:srgbClr val="C81919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96990B-9D8C-4F8D-9068-2A385937CBA5}" v="79" dt="2024-09-24T09:47:29.234"/>
    <p1510:client id="{DFAF040C-34BB-4786-B584-BDF7A41B1D8A}" v="455" dt="2024-09-23T14:11:27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85" autoAdjust="0"/>
  </p:normalViewPr>
  <p:slideViewPr>
    <p:cSldViewPr snapToGrid="0">
      <p:cViewPr varScale="1">
        <p:scale>
          <a:sx n="132" d="100"/>
          <a:sy n="132" d="100"/>
        </p:scale>
        <p:origin x="132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m van den akker" userId="70c9ad202df69af3" providerId="LiveId" clId="{7296990B-9D8C-4F8D-9068-2A385937CBA5}"/>
    <pc:docChg chg="undo redo custSel addSld delSld modSld sldOrd">
      <pc:chgData name="pim van den akker" userId="70c9ad202df69af3" providerId="LiveId" clId="{7296990B-9D8C-4F8D-9068-2A385937CBA5}" dt="2024-09-24T09:47:29.233" v="23190" actId="1076"/>
      <pc:docMkLst>
        <pc:docMk/>
      </pc:docMkLst>
      <pc:sldChg chg="del">
        <pc:chgData name="pim van den akker" userId="70c9ad202df69af3" providerId="LiveId" clId="{7296990B-9D8C-4F8D-9068-2A385937CBA5}" dt="2024-09-02T11:43:06.956" v="1" actId="47"/>
        <pc:sldMkLst>
          <pc:docMk/>
          <pc:sldMk cId="2940329875" sldId="256"/>
        </pc:sldMkLst>
      </pc:sldChg>
      <pc:sldChg chg="add del">
        <pc:chgData name="pim van den akker" userId="70c9ad202df69af3" providerId="LiveId" clId="{7296990B-9D8C-4F8D-9068-2A385937CBA5}" dt="2024-09-02T11:44:45.398" v="38" actId="47"/>
        <pc:sldMkLst>
          <pc:docMk/>
          <pc:sldMk cId="3718224268" sldId="258"/>
        </pc:sldMkLst>
      </pc:sldChg>
      <pc:sldChg chg="addSp modSp add del mod ord modTransition">
        <pc:chgData name="pim van den akker" userId="70c9ad202df69af3" providerId="LiveId" clId="{7296990B-9D8C-4F8D-9068-2A385937CBA5}" dt="2024-09-03T09:50:11.833" v="6637" actId="47"/>
        <pc:sldMkLst>
          <pc:docMk/>
          <pc:sldMk cId="2011167437" sldId="259"/>
        </pc:sldMkLst>
        <pc:spChg chg="mod">
          <ac:chgData name="pim van den akker" userId="70c9ad202df69af3" providerId="LiveId" clId="{7296990B-9D8C-4F8D-9068-2A385937CBA5}" dt="2024-09-02T14:59:12.568" v="424" actId="20577"/>
          <ac:spMkLst>
            <pc:docMk/>
            <pc:sldMk cId="2011167437" sldId="259"/>
            <ac:spMk id="2" creationId="{00000000-0000-0000-0000-000000000000}"/>
          </ac:spMkLst>
        </pc:spChg>
        <pc:spChg chg="mod">
          <ac:chgData name="pim van den akker" userId="70c9ad202df69af3" providerId="LiveId" clId="{7296990B-9D8C-4F8D-9068-2A385937CBA5}" dt="2024-09-02T15:00:21.684" v="572" actId="20577"/>
          <ac:spMkLst>
            <pc:docMk/>
            <pc:sldMk cId="2011167437" sldId="259"/>
            <ac:spMk id="3" creationId="{00000000-0000-0000-0000-000000000000}"/>
          </ac:spMkLst>
        </pc:spChg>
        <pc:spChg chg="add mod">
          <ac:chgData name="pim van den akker" userId="70c9ad202df69af3" providerId="LiveId" clId="{7296990B-9D8C-4F8D-9068-2A385937CBA5}" dt="2024-09-03T09:26:35.102" v="5917" actId="14100"/>
          <ac:spMkLst>
            <pc:docMk/>
            <pc:sldMk cId="2011167437" sldId="259"/>
            <ac:spMk id="6" creationId="{A532E02F-5722-65C4-0A3E-1E97322245F5}"/>
          </ac:spMkLst>
        </pc:spChg>
        <pc:picChg chg="add mod">
          <ac:chgData name="pim van den akker" userId="70c9ad202df69af3" providerId="LiveId" clId="{7296990B-9D8C-4F8D-9068-2A385937CBA5}" dt="2024-09-02T15:08:54.390" v="1144" actId="1076"/>
          <ac:picMkLst>
            <pc:docMk/>
            <pc:sldMk cId="2011167437" sldId="259"/>
            <ac:picMk id="7" creationId="{0293045F-CDC9-3C87-7310-AC14EF64EA96}"/>
          </ac:picMkLst>
        </pc:picChg>
      </pc:sldChg>
      <pc:sldChg chg="add del">
        <pc:chgData name="pim van den akker" userId="70c9ad202df69af3" providerId="LiveId" clId="{7296990B-9D8C-4F8D-9068-2A385937CBA5}" dt="2024-09-02T11:44:45.853" v="39" actId="47"/>
        <pc:sldMkLst>
          <pc:docMk/>
          <pc:sldMk cId="2061505216" sldId="260"/>
        </pc:sldMkLst>
      </pc:sldChg>
      <pc:sldChg chg="add del">
        <pc:chgData name="pim van den akker" userId="70c9ad202df69af3" providerId="LiveId" clId="{7296990B-9D8C-4F8D-9068-2A385937CBA5}" dt="2024-09-02T11:44:46.198" v="40" actId="47"/>
        <pc:sldMkLst>
          <pc:docMk/>
          <pc:sldMk cId="4074990638" sldId="261"/>
        </pc:sldMkLst>
      </pc:sldChg>
      <pc:sldChg chg="add del">
        <pc:chgData name="pim van den akker" userId="70c9ad202df69af3" providerId="LiveId" clId="{7296990B-9D8C-4F8D-9068-2A385937CBA5}" dt="2024-09-02T11:44:47.423" v="43" actId="47"/>
        <pc:sldMkLst>
          <pc:docMk/>
          <pc:sldMk cId="2998478460" sldId="262"/>
        </pc:sldMkLst>
      </pc:sldChg>
      <pc:sldChg chg="add del">
        <pc:chgData name="pim van den akker" userId="70c9ad202df69af3" providerId="LiveId" clId="{7296990B-9D8C-4F8D-9068-2A385937CBA5}" dt="2024-09-02T11:44:46.575" v="41" actId="47"/>
        <pc:sldMkLst>
          <pc:docMk/>
          <pc:sldMk cId="1949121656" sldId="263"/>
        </pc:sldMkLst>
      </pc:sldChg>
      <pc:sldChg chg="add del">
        <pc:chgData name="pim van den akker" userId="70c9ad202df69af3" providerId="LiveId" clId="{7296990B-9D8C-4F8D-9068-2A385937CBA5}" dt="2024-09-02T11:44:47.046" v="42" actId="47"/>
        <pc:sldMkLst>
          <pc:docMk/>
          <pc:sldMk cId="1754975777" sldId="264"/>
        </pc:sldMkLst>
      </pc:sldChg>
      <pc:sldChg chg="modSp add del mod ord">
        <pc:chgData name="pim van den akker" userId="70c9ad202df69af3" providerId="LiveId" clId="{7296990B-9D8C-4F8D-9068-2A385937CBA5}" dt="2024-09-18T11:46:27.524" v="15820" actId="47"/>
        <pc:sldMkLst>
          <pc:docMk/>
          <pc:sldMk cId="2871169995" sldId="265"/>
        </pc:sldMkLst>
        <pc:spChg chg="mod">
          <ac:chgData name="pim van den akker" userId="70c9ad202df69af3" providerId="LiveId" clId="{7296990B-9D8C-4F8D-9068-2A385937CBA5}" dt="2024-09-02T11:45:46.711" v="55"/>
          <ac:spMkLst>
            <pc:docMk/>
            <pc:sldMk cId="2871169995" sldId="265"/>
            <ac:spMk id="14" creationId="{00000000-0000-0000-0000-000000000000}"/>
          </ac:spMkLst>
        </pc:spChg>
      </pc:sldChg>
      <pc:sldChg chg="add del">
        <pc:chgData name="pim van den akker" userId="70c9ad202df69af3" providerId="LiveId" clId="{7296990B-9D8C-4F8D-9068-2A385937CBA5}" dt="2024-09-02T11:44:48.271" v="45" actId="47"/>
        <pc:sldMkLst>
          <pc:docMk/>
          <pc:sldMk cId="209332102" sldId="266"/>
        </pc:sldMkLst>
      </pc:sldChg>
      <pc:sldChg chg="del">
        <pc:chgData name="pim van den akker" userId="70c9ad202df69af3" providerId="LiveId" clId="{7296990B-9D8C-4F8D-9068-2A385937CBA5}" dt="2024-09-02T11:43:06.547" v="0" actId="47"/>
        <pc:sldMkLst>
          <pc:docMk/>
          <pc:sldMk cId="4035671287" sldId="267"/>
        </pc:sldMkLst>
      </pc:sldChg>
      <pc:sldChg chg="modSp mod modAnim">
        <pc:chgData name="pim van den akker" userId="70c9ad202df69af3" providerId="LiveId" clId="{7296990B-9D8C-4F8D-9068-2A385937CBA5}" dt="2024-09-23T13:25:55.844" v="23002" actId="167"/>
        <pc:sldMkLst>
          <pc:docMk/>
          <pc:sldMk cId="1347096481" sldId="268"/>
        </pc:sldMkLst>
        <pc:spChg chg="mod">
          <ac:chgData name="pim van den akker" userId="70c9ad202df69af3" providerId="LiveId" clId="{7296990B-9D8C-4F8D-9068-2A385937CBA5}" dt="2024-09-02T11:45:50.331" v="56"/>
          <ac:spMkLst>
            <pc:docMk/>
            <pc:sldMk cId="1347096481" sldId="268"/>
            <ac:spMk id="6" creationId="{00000000-0000-0000-0000-000000000000}"/>
          </ac:spMkLst>
        </pc:spChg>
        <pc:spChg chg="mod">
          <ac:chgData name="pim van den akker" userId="70c9ad202df69af3" providerId="LiveId" clId="{7296990B-9D8C-4F8D-9068-2A385937CBA5}" dt="2024-09-02T11:45:57.586" v="80" actId="20577"/>
          <ac:spMkLst>
            <pc:docMk/>
            <pc:sldMk cId="1347096481" sldId="268"/>
            <ac:spMk id="7" creationId="{00000000-0000-0000-0000-000000000000}"/>
          </ac:spMkLst>
        </pc:spChg>
        <pc:spChg chg="mod">
          <ac:chgData name="pim van den akker" userId="70c9ad202df69af3" providerId="LiveId" clId="{7296990B-9D8C-4F8D-9068-2A385937CBA5}" dt="2024-09-20T08:59:50.621" v="18496" actId="14100"/>
          <ac:spMkLst>
            <pc:docMk/>
            <pc:sldMk cId="1347096481" sldId="268"/>
            <ac:spMk id="8" creationId="{00000000-0000-0000-0000-000000000000}"/>
          </ac:spMkLst>
        </pc:spChg>
        <pc:spChg chg="mod">
          <ac:chgData name="pim van den akker" userId="70c9ad202df69af3" providerId="LiveId" clId="{7296990B-9D8C-4F8D-9068-2A385937CBA5}" dt="2024-09-18T14:33:06.949" v="17428" actId="20577"/>
          <ac:spMkLst>
            <pc:docMk/>
            <pc:sldMk cId="1347096481" sldId="268"/>
            <ac:spMk id="9" creationId="{00000000-0000-0000-0000-000000000000}"/>
          </ac:spMkLst>
        </pc:spChg>
        <pc:picChg chg="ord">
          <ac:chgData name="pim van den akker" userId="70c9ad202df69af3" providerId="LiveId" clId="{7296990B-9D8C-4F8D-9068-2A385937CBA5}" dt="2024-09-23T13:25:55.844" v="23002" actId="167"/>
          <ac:picMkLst>
            <pc:docMk/>
            <pc:sldMk cId="1347096481" sldId="268"/>
            <ac:picMk id="2" creationId="{FA1578EA-02EC-6276-485D-C93C5FF40248}"/>
          </ac:picMkLst>
        </pc:picChg>
        <pc:picChg chg="mod">
          <ac:chgData name="pim van den akker" userId="70c9ad202df69af3" providerId="LiveId" clId="{7296990B-9D8C-4F8D-9068-2A385937CBA5}" dt="2024-09-20T08:59:53.890" v="18497" actId="14100"/>
          <ac:picMkLst>
            <pc:docMk/>
            <pc:sldMk cId="1347096481" sldId="268"/>
            <ac:picMk id="3" creationId="{5914F783-1419-768C-215F-5F0F30225469}"/>
          </ac:picMkLst>
        </pc:picChg>
      </pc:sldChg>
      <pc:sldChg chg="addSp delSp modSp add mod ord modClrScheme modAnim chgLayout">
        <pc:chgData name="pim van den akker" userId="70c9ad202df69af3" providerId="LiveId" clId="{7296990B-9D8C-4F8D-9068-2A385937CBA5}" dt="2024-09-21T13:01:24.836" v="20581"/>
        <pc:sldMkLst>
          <pc:docMk/>
          <pc:sldMk cId="3088957184" sldId="269"/>
        </pc:sldMkLst>
        <pc:spChg chg="mod">
          <ac:chgData name="pim van den akker" userId="70c9ad202df69af3" providerId="LiveId" clId="{7296990B-9D8C-4F8D-9068-2A385937CBA5}" dt="2024-09-16T11:23:03.697" v="10444" actId="20577"/>
          <ac:spMkLst>
            <pc:docMk/>
            <pc:sldMk cId="3088957184" sldId="269"/>
            <ac:spMk id="2" creationId="{00000000-0000-0000-0000-000000000000}"/>
          </ac:spMkLst>
        </pc:spChg>
        <pc:spChg chg="del mod">
          <ac:chgData name="pim van den akker" userId="70c9ad202df69af3" providerId="LiveId" clId="{7296990B-9D8C-4F8D-9068-2A385937CBA5}" dt="2024-09-21T12:24:01.917" v="20284" actId="12084"/>
          <ac:spMkLst>
            <pc:docMk/>
            <pc:sldMk cId="3088957184" sldId="269"/>
            <ac:spMk id="3" creationId="{00000000-0000-0000-0000-000000000000}"/>
          </ac:spMkLst>
        </pc:spChg>
        <pc:spChg chg="mod">
          <ac:chgData name="pim van den akker" userId="70c9ad202df69af3" providerId="LiveId" clId="{7296990B-9D8C-4F8D-9068-2A385937CBA5}" dt="2024-09-02T11:51:41.753" v="316" actId="26606"/>
          <ac:spMkLst>
            <pc:docMk/>
            <pc:sldMk cId="3088957184" sldId="269"/>
            <ac:spMk id="4" creationId="{00000000-0000-0000-0000-000000000000}"/>
          </ac:spMkLst>
        </pc:spChg>
        <pc:spChg chg="mod">
          <ac:chgData name="pim van den akker" userId="70c9ad202df69af3" providerId="LiveId" clId="{7296990B-9D8C-4F8D-9068-2A385937CBA5}" dt="2024-09-02T11:51:41.753" v="316" actId="26606"/>
          <ac:spMkLst>
            <pc:docMk/>
            <pc:sldMk cId="3088957184" sldId="269"/>
            <ac:spMk id="5" creationId="{00000000-0000-0000-0000-000000000000}"/>
          </ac:spMkLst>
        </pc:spChg>
        <pc:spChg chg="add mod">
          <ac:chgData name="pim van den akker" userId="70c9ad202df69af3" providerId="LiveId" clId="{7296990B-9D8C-4F8D-9068-2A385937CBA5}" dt="2024-09-18T15:42:46.191" v="18317" actId="114"/>
          <ac:spMkLst>
            <pc:docMk/>
            <pc:sldMk cId="3088957184" sldId="269"/>
            <ac:spMk id="6" creationId="{5F4D3B40-074E-FDE1-EEE5-57385DF4A345}"/>
          </ac:spMkLst>
        </pc:spChg>
        <pc:spChg chg="add mod">
          <ac:chgData name="pim van den akker" userId="70c9ad202df69af3" providerId="LiveId" clId="{7296990B-9D8C-4F8D-9068-2A385937CBA5}" dt="2024-09-21T12:58:57.821" v="20481"/>
          <ac:spMkLst>
            <pc:docMk/>
            <pc:sldMk cId="3088957184" sldId="269"/>
            <ac:spMk id="8" creationId="{E09D99C8-8530-33E2-0FAD-34B02A9B7517}"/>
          </ac:spMkLst>
        </pc:spChg>
        <pc:spChg chg="add mod">
          <ac:chgData name="pim van den akker" userId="70c9ad202df69af3" providerId="LiveId" clId="{7296990B-9D8C-4F8D-9068-2A385937CBA5}" dt="2024-09-21T13:01:24.836" v="20581"/>
          <ac:spMkLst>
            <pc:docMk/>
            <pc:sldMk cId="3088957184" sldId="269"/>
            <ac:spMk id="9" creationId="{4C5CC11E-EA56-166D-C5F7-77968BE81F42}"/>
          </ac:spMkLst>
        </pc:spChg>
        <pc:graphicFrameChg chg="add mod">
          <ac:chgData name="pim van den akker" userId="70c9ad202df69af3" providerId="LiveId" clId="{7296990B-9D8C-4F8D-9068-2A385937CBA5}" dt="2024-09-21T12:25:49.443" v="20293" actId="208"/>
          <ac:graphicFrameMkLst>
            <pc:docMk/>
            <pc:sldMk cId="3088957184" sldId="269"/>
            <ac:graphicFrameMk id="7" creationId="{79574E78-FE87-5122-E0C9-B1F9D2628CB1}"/>
          </ac:graphicFrameMkLst>
        </pc:graphicFrameChg>
      </pc:sldChg>
      <pc:sldChg chg="add del">
        <pc:chgData name="pim van den akker" userId="70c9ad202df69af3" providerId="LiveId" clId="{7296990B-9D8C-4F8D-9068-2A385937CBA5}" dt="2024-09-02T11:44:47.848" v="44" actId="47"/>
        <pc:sldMkLst>
          <pc:docMk/>
          <pc:sldMk cId="3835414266" sldId="269"/>
        </pc:sldMkLst>
      </pc:sldChg>
      <pc:sldChg chg="addSp delSp modSp add mod ord delAnim modAnim">
        <pc:chgData name="pim van den akker" userId="70c9ad202df69af3" providerId="LiveId" clId="{7296990B-9D8C-4F8D-9068-2A385937CBA5}" dt="2024-09-24T08:48:49.403" v="23092" actId="114"/>
        <pc:sldMkLst>
          <pc:docMk/>
          <pc:sldMk cId="3654339586" sldId="270"/>
        </pc:sldMkLst>
        <pc:spChg chg="mod">
          <ac:chgData name="pim van den akker" userId="70c9ad202df69af3" providerId="LiveId" clId="{7296990B-9D8C-4F8D-9068-2A385937CBA5}" dt="2024-09-24T08:46:59.767" v="23070" actId="1076"/>
          <ac:spMkLst>
            <pc:docMk/>
            <pc:sldMk cId="3654339586" sldId="270"/>
            <ac:spMk id="2" creationId="{00000000-0000-0000-0000-000000000000}"/>
          </ac:spMkLst>
        </pc:spChg>
        <pc:spChg chg="mod">
          <ac:chgData name="pim van den akker" userId="70c9ad202df69af3" providerId="LiveId" clId="{7296990B-9D8C-4F8D-9068-2A385937CBA5}" dt="2024-09-24T08:48:49.403" v="23092" actId="114"/>
          <ac:spMkLst>
            <pc:docMk/>
            <pc:sldMk cId="3654339586" sldId="270"/>
            <ac:spMk id="3" creationId="{00000000-0000-0000-0000-000000000000}"/>
          </ac:spMkLst>
        </pc:spChg>
        <pc:spChg chg="add mod">
          <ac:chgData name="pim van den akker" userId="70c9ad202df69af3" providerId="LiveId" clId="{7296990B-9D8C-4F8D-9068-2A385937CBA5}" dt="2024-09-18T15:42:56.199" v="18321" actId="114"/>
          <ac:spMkLst>
            <pc:docMk/>
            <pc:sldMk cId="3654339586" sldId="270"/>
            <ac:spMk id="6" creationId="{2B90AE5D-2C99-40EF-A559-7FC9D61291E1}"/>
          </ac:spMkLst>
        </pc:spChg>
        <pc:spChg chg="mod">
          <ac:chgData name="pim van den akker" userId="70c9ad202df69af3" providerId="LiveId" clId="{7296990B-9D8C-4F8D-9068-2A385937CBA5}" dt="2024-09-24T08:47:05.561" v="23074" actId="20577"/>
          <ac:spMkLst>
            <pc:docMk/>
            <pc:sldMk cId="3654339586" sldId="270"/>
            <ac:spMk id="9" creationId="{CA8F88EB-69CE-3217-51EA-DEFB0D658D1D}"/>
          </ac:spMkLst>
        </pc:spChg>
        <pc:spChg chg="mod">
          <ac:chgData name="pim van den akker" userId="70c9ad202df69af3" providerId="LiveId" clId="{7296990B-9D8C-4F8D-9068-2A385937CBA5}" dt="2024-09-24T08:47:05.762" v="23075" actId="1076"/>
          <ac:spMkLst>
            <pc:docMk/>
            <pc:sldMk cId="3654339586" sldId="270"/>
            <ac:spMk id="10" creationId="{3D56B806-D152-B62F-558E-F62BD6A6FC58}"/>
          </ac:spMkLst>
        </pc:spChg>
        <pc:spChg chg="mod">
          <ac:chgData name="pim van den akker" userId="70c9ad202df69af3" providerId="LiveId" clId="{7296990B-9D8C-4F8D-9068-2A385937CBA5}" dt="2024-09-24T08:47:32.610" v="23080" actId="208"/>
          <ac:spMkLst>
            <pc:docMk/>
            <pc:sldMk cId="3654339586" sldId="270"/>
            <ac:spMk id="11" creationId="{09615F8B-7A65-1E72-0468-CE6FAB86D067}"/>
          </ac:spMkLst>
        </pc:spChg>
        <pc:spChg chg="add mod">
          <ac:chgData name="pim van den akker" userId="70c9ad202df69af3" providerId="LiveId" clId="{7296990B-9D8C-4F8D-9068-2A385937CBA5}" dt="2024-09-24T08:47:43.055" v="23083" actId="1076"/>
          <ac:spMkLst>
            <pc:docMk/>
            <pc:sldMk cId="3654339586" sldId="270"/>
            <ac:spMk id="12" creationId="{BF006B5A-2041-1CDC-6090-F0F02BE753E7}"/>
          </ac:spMkLst>
        </pc:spChg>
        <pc:spChg chg="add mod">
          <ac:chgData name="pim van den akker" userId="70c9ad202df69af3" providerId="LiveId" clId="{7296990B-9D8C-4F8D-9068-2A385937CBA5}" dt="2024-09-24T08:47:55.778" v="23084" actId="207"/>
          <ac:spMkLst>
            <pc:docMk/>
            <pc:sldMk cId="3654339586" sldId="270"/>
            <ac:spMk id="13" creationId="{85483E17-DC70-47D8-2C47-C2F5588C544E}"/>
          </ac:spMkLst>
        </pc:spChg>
        <pc:spChg chg="add mod">
          <ac:chgData name="pim van den akker" userId="70c9ad202df69af3" providerId="LiveId" clId="{7296990B-9D8C-4F8D-9068-2A385937CBA5}" dt="2024-09-21T12:58:57.805" v="20472"/>
          <ac:spMkLst>
            <pc:docMk/>
            <pc:sldMk cId="3654339586" sldId="270"/>
            <ac:spMk id="16" creationId="{247FABCD-5CE4-765E-E80D-719C3405CE39}"/>
          </ac:spMkLst>
        </pc:spChg>
        <pc:spChg chg="add mod">
          <ac:chgData name="pim van den akker" userId="70c9ad202df69af3" providerId="LiveId" clId="{7296990B-9D8C-4F8D-9068-2A385937CBA5}" dt="2024-09-21T13:01:19.549" v="20578"/>
          <ac:spMkLst>
            <pc:docMk/>
            <pc:sldMk cId="3654339586" sldId="270"/>
            <ac:spMk id="17" creationId="{8CF01C9B-5489-FD5D-4EBB-71EE08834CDE}"/>
          </ac:spMkLst>
        </pc:spChg>
        <pc:spChg chg="mod">
          <ac:chgData name="pim van den akker" userId="70c9ad202df69af3" providerId="LiveId" clId="{7296990B-9D8C-4F8D-9068-2A385937CBA5}" dt="2024-09-20T12:28:37.976" v="19417"/>
          <ac:spMkLst>
            <pc:docMk/>
            <pc:sldMk cId="3654339586" sldId="270"/>
            <ac:spMk id="17" creationId="{D610383F-9051-03BA-5558-7FB1A6A4EE6F}"/>
          </ac:spMkLst>
        </pc:spChg>
        <pc:spChg chg="mod">
          <ac:chgData name="pim van den akker" userId="70c9ad202df69af3" providerId="LiveId" clId="{7296990B-9D8C-4F8D-9068-2A385937CBA5}" dt="2024-09-20T12:28:37.976" v="19417"/>
          <ac:spMkLst>
            <pc:docMk/>
            <pc:sldMk cId="3654339586" sldId="270"/>
            <ac:spMk id="18" creationId="{09FCA68F-7987-E4E2-48DA-9D242E35DDEE}"/>
          </ac:spMkLst>
        </pc:spChg>
        <pc:spChg chg="mod">
          <ac:chgData name="pim van den akker" userId="70c9ad202df69af3" providerId="LiveId" clId="{7296990B-9D8C-4F8D-9068-2A385937CBA5}" dt="2024-09-20T12:28:37.976" v="19417"/>
          <ac:spMkLst>
            <pc:docMk/>
            <pc:sldMk cId="3654339586" sldId="270"/>
            <ac:spMk id="19" creationId="{B394F835-271F-C735-8C45-FB9A60232E1B}"/>
          </ac:spMkLst>
        </pc:spChg>
        <pc:spChg chg="mod">
          <ac:chgData name="pim van den akker" userId="70c9ad202df69af3" providerId="LiveId" clId="{7296990B-9D8C-4F8D-9068-2A385937CBA5}" dt="2024-09-20T12:28:37.976" v="19417"/>
          <ac:spMkLst>
            <pc:docMk/>
            <pc:sldMk cId="3654339586" sldId="270"/>
            <ac:spMk id="20" creationId="{0F830F1A-6795-F7F0-169F-77A7F4157AB9}"/>
          </ac:spMkLst>
        </pc:spChg>
        <pc:spChg chg="mod">
          <ac:chgData name="pim van den akker" userId="70c9ad202df69af3" providerId="LiveId" clId="{7296990B-9D8C-4F8D-9068-2A385937CBA5}" dt="2024-09-20T12:28:37.976" v="19417"/>
          <ac:spMkLst>
            <pc:docMk/>
            <pc:sldMk cId="3654339586" sldId="270"/>
            <ac:spMk id="21" creationId="{A62D22F9-415B-6F6E-CDEB-CD62886A65BA}"/>
          </ac:spMkLst>
        </pc:spChg>
        <pc:grpChg chg="add mod">
          <ac:chgData name="pim van den akker" userId="70c9ad202df69af3" providerId="LiveId" clId="{7296990B-9D8C-4F8D-9068-2A385937CBA5}" dt="2024-09-24T08:47:09.361" v="23077" actId="164"/>
          <ac:grpSpMkLst>
            <pc:docMk/>
            <pc:sldMk cId="3654339586" sldId="270"/>
            <ac:grpSpMk id="8" creationId="{11123602-DCF6-A51F-30B4-D8D21D9C82D6}"/>
          </ac:grpSpMkLst>
        </pc:grpChg>
        <pc:grpChg chg="add mod">
          <ac:chgData name="pim van den akker" userId="70c9ad202df69af3" providerId="LiveId" clId="{7296990B-9D8C-4F8D-9068-2A385937CBA5}" dt="2024-09-24T08:48:03.793" v="23087" actId="1076"/>
          <ac:grpSpMkLst>
            <pc:docMk/>
            <pc:sldMk cId="3654339586" sldId="270"/>
            <ac:grpSpMk id="14" creationId="{E331493F-D492-79D0-615D-7CCD85B99C21}"/>
          </ac:grpSpMkLst>
        </pc:grpChg>
        <pc:grpChg chg="add mod">
          <ac:chgData name="pim van den akker" userId="70c9ad202df69af3" providerId="LiveId" clId="{7296990B-9D8C-4F8D-9068-2A385937CBA5}" dt="2024-09-20T12:28:37.976" v="19417"/>
          <ac:grpSpMkLst>
            <pc:docMk/>
            <pc:sldMk cId="3654339586" sldId="270"/>
            <ac:grpSpMk id="16" creationId="{C08D59C8-602A-4065-1C16-246FBDD06755}"/>
          </ac:grpSpMkLst>
        </pc:grpChg>
        <pc:picChg chg="add del mod">
          <ac:chgData name="pim van den akker" userId="70c9ad202df69af3" providerId="LiveId" clId="{7296990B-9D8C-4F8D-9068-2A385937CBA5}" dt="2024-09-10T12:14:19.921" v="8567" actId="478"/>
          <ac:picMkLst>
            <pc:docMk/>
            <pc:sldMk cId="3654339586" sldId="270"/>
            <ac:picMk id="7" creationId="{EC755F8F-DFD2-0C16-6BE9-893594243AC7}"/>
          </ac:picMkLst>
        </pc:picChg>
        <pc:picChg chg="add del mod">
          <ac:chgData name="pim van den akker" userId="70c9ad202df69af3" providerId="LiveId" clId="{7296990B-9D8C-4F8D-9068-2A385937CBA5}" dt="2024-09-03T14:23:52.541" v="7164" actId="478"/>
          <ac:picMkLst>
            <pc:docMk/>
            <pc:sldMk cId="3654339586" sldId="270"/>
            <ac:picMk id="8" creationId="{5B58A34D-7B90-2D94-4433-8353097CB832}"/>
          </ac:picMkLst>
        </pc:picChg>
        <pc:picChg chg="add del mod">
          <ac:chgData name="pim van den akker" userId="70c9ad202df69af3" providerId="LiveId" clId="{7296990B-9D8C-4F8D-9068-2A385937CBA5}" dt="2024-09-10T12:14:19.496" v="8566" actId="478"/>
          <ac:picMkLst>
            <pc:docMk/>
            <pc:sldMk cId="3654339586" sldId="270"/>
            <ac:picMk id="9" creationId="{322695E9-7996-439E-B88F-206A6F8E04E9}"/>
          </ac:picMkLst>
        </pc:picChg>
        <pc:picChg chg="add del mod">
          <ac:chgData name="pim van den akker" userId="70c9ad202df69af3" providerId="LiveId" clId="{7296990B-9D8C-4F8D-9068-2A385937CBA5}" dt="2024-09-10T12:53:41.031" v="8578" actId="478"/>
          <ac:picMkLst>
            <pc:docMk/>
            <pc:sldMk cId="3654339586" sldId="270"/>
            <ac:picMk id="10" creationId="{87FAAF18-D3D2-FE87-3DCF-C52E50227067}"/>
          </ac:picMkLst>
        </pc:picChg>
        <pc:picChg chg="add del mod">
          <ac:chgData name="pim van den akker" userId="70c9ad202df69af3" providerId="LiveId" clId="{7296990B-9D8C-4F8D-9068-2A385937CBA5}" dt="2024-09-03T14:23:52.942" v="7165" actId="478"/>
          <ac:picMkLst>
            <pc:docMk/>
            <pc:sldMk cId="3654339586" sldId="270"/>
            <ac:picMk id="10" creationId="{F23007E4-F0EA-B38C-7361-E64095C3E7D1}"/>
          </ac:picMkLst>
        </pc:picChg>
        <pc:picChg chg="add mod ord">
          <ac:chgData name="pim van den akker" userId="70c9ad202df69af3" providerId="LiveId" clId="{7296990B-9D8C-4F8D-9068-2A385937CBA5}" dt="2024-09-10T12:53:58.822" v="8586" actId="14100"/>
          <ac:picMkLst>
            <pc:docMk/>
            <pc:sldMk cId="3654339586" sldId="270"/>
            <ac:picMk id="11" creationId="{3BCB6D12-0BC0-7446-5312-C38F8D04E7BE}"/>
          </ac:picMkLst>
        </pc:picChg>
        <pc:picChg chg="add del">
          <ac:chgData name="pim van den akker" userId="70c9ad202df69af3" providerId="LiveId" clId="{7296990B-9D8C-4F8D-9068-2A385937CBA5}" dt="2024-09-03T14:05:04.786" v="7156" actId="478"/>
          <ac:picMkLst>
            <pc:docMk/>
            <pc:sldMk cId="3654339586" sldId="270"/>
            <ac:picMk id="12" creationId="{12EA8659-3BFD-27C8-8848-875C230832CC}"/>
          </ac:picMkLst>
        </pc:picChg>
        <pc:picChg chg="add del mod">
          <ac:chgData name="pim van den akker" userId="70c9ad202df69af3" providerId="LiveId" clId="{7296990B-9D8C-4F8D-9068-2A385937CBA5}" dt="2024-09-03T14:23:55.544" v="7167" actId="478"/>
          <ac:picMkLst>
            <pc:docMk/>
            <pc:sldMk cId="3654339586" sldId="270"/>
            <ac:picMk id="14" creationId="{13425E54-DA48-6F03-2206-B4A9A8B09330}"/>
          </ac:picMkLst>
        </pc:picChg>
        <pc:picChg chg="add del mod ord">
          <ac:chgData name="pim van den akker" userId="70c9ad202df69af3" providerId="LiveId" clId="{7296990B-9D8C-4F8D-9068-2A385937CBA5}" dt="2024-09-03T14:30:35.563" v="7184" actId="478"/>
          <ac:picMkLst>
            <pc:docMk/>
            <pc:sldMk cId="3654339586" sldId="270"/>
            <ac:picMk id="15" creationId="{22F48AE0-5962-241C-DFCC-C6D5D0155F88}"/>
          </ac:picMkLst>
        </pc:picChg>
        <pc:picChg chg="mod">
          <ac:chgData name="pim van den akker" userId="70c9ad202df69af3" providerId="LiveId" clId="{7296990B-9D8C-4F8D-9068-2A385937CBA5}" dt="2024-09-24T08:46:55.540" v="23068" actId="1076"/>
          <ac:picMkLst>
            <pc:docMk/>
            <pc:sldMk cId="3654339586" sldId="270"/>
            <ac:picMk id="18" creationId="{3483E4AB-8266-FF48-E854-261DD40972B9}"/>
          </ac:picMkLst>
        </pc:picChg>
      </pc:sldChg>
      <pc:sldChg chg="addSp delSp modSp add mod ord modTransition addAnim delAnim modAnim">
        <pc:chgData name="pim van den akker" userId="70c9ad202df69af3" providerId="LiveId" clId="{7296990B-9D8C-4F8D-9068-2A385937CBA5}" dt="2024-09-21T13:03:22.804" v="20621" actId="166"/>
        <pc:sldMkLst>
          <pc:docMk/>
          <pc:sldMk cId="4021783803" sldId="271"/>
        </pc:sldMkLst>
        <pc:spChg chg="mod">
          <ac:chgData name="pim van den akker" userId="70c9ad202df69af3" providerId="LiveId" clId="{7296990B-9D8C-4F8D-9068-2A385937CBA5}" dt="2024-09-03T08:59:55.297" v="4516" actId="20577"/>
          <ac:spMkLst>
            <pc:docMk/>
            <pc:sldMk cId="4021783803" sldId="271"/>
            <ac:spMk id="2" creationId="{00000000-0000-0000-0000-000000000000}"/>
          </ac:spMkLst>
        </pc:spChg>
        <pc:spChg chg="del">
          <ac:chgData name="pim van den akker" userId="70c9ad202df69af3" providerId="LiveId" clId="{7296990B-9D8C-4F8D-9068-2A385937CBA5}" dt="2024-09-02T11:49:56.241" v="294" actId="22"/>
          <ac:spMkLst>
            <pc:docMk/>
            <pc:sldMk cId="4021783803" sldId="271"/>
            <ac:spMk id="3" creationId="{00000000-0000-0000-0000-000000000000}"/>
          </ac:spMkLst>
        </pc:spChg>
        <pc:spChg chg="add mod">
          <ac:chgData name="pim van den akker" userId="70c9ad202df69af3" providerId="LiveId" clId="{7296990B-9D8C-4F8D-9068-2A385937CBA5}" dt="2024-09-13T12:41:46.242" v="9349" actId="20577"/>
          <ac:spMkLst>
            <pc:docMk/>
            <pc:sldMk cId="4021783803" sldId="271"/>
            <ac:spMk id="3" creationId="{2CE5CA72-E99D-E92A-B384-6AD4D8B54F72}"/>
          </ac:spMkLst>
        </pc:spChg>
        <pc:spChg chg="add mod ord">
          <ac:chgData name="pim van den akker" userId="70c9ad202df69af3" providerId="LiveId" clId="{7296990B-9D8C-4F8D-9068-2A385937CBA5}" dt="2024-09-21T13:03:22.804" v="20621" actId="166"/>
          <ac:spMkLst>
            <pc:docMk/>
            <pc:sldMk cId="4021783803" sldId="271"/>
            <ac:spMk id="7" creationId="{3BB3DF3F-B94D-4FC8-A89A-1713B7AA1FA6}"/>
          </ac:spMkLst>
        </pc:spChg>
        <pc:spChg chg="add del mod">
          <ac:chgData name="pim van den akker" userId="70c9ad202df69af3" providerId="LiveId" clId="{7296990B-9D8C-4F8D-9068-2A385937CBA5}" dt="2024-09-13T09:55:36.777" v="9095" actId="478"/>
          <ac:spMkLst>
            <pc:docMk/>
            <pc:sldMk cId="4021783803" sldId="271"/>
            <ac:spMk id="9" creationId="{294DBB72-EA30-F5A0-CCDB-374A966CE042}"/>
          </ac:spMkLst>
        </pc:spChg>
        <pc:spChg chg="add del mod">
          <ac:chgData name="pim van den akker" userId="70c9ad202df69af3" providerId="LiveId" clId="{7296990B-9D8C-4F8D-9068-2A385937CBA5}" dt="2024-09-13T11:33:19.083" v="9182"/>
          <ac:spMkLst>
            <pc:docMk/>
            <pc:sldMk cId="4021783803" sldId="271"/>
            <ac:spMk id="9" creationId="{A942A63B-BB41-1570-62FB-58B13BCCF9CC}"/>
          </ac:spMkLst>
        </pc:spChg>
        <pc:spChg chg="add mod">
          <ac:chgData name="pim van den akker" userId="70c9ad202df69af3" providerId="LiveId" clId="{7296990B-9D8C-4F8D-9068-2A385937CBA5}" dt="2024-09-13T13:00:33.856" v="9383" actId="255"/>
          <ac:spMkLst>
            <pc:docMk/>
            <pc:sldMk cId="4021783803" sldId="271"/>
            <ac:spMk id="11" creationId="{033831EA-C0C6-C33C-A049-BCD4E4A95E97}"/>
          </ac:spMkLst>
        </pc:spChg>
        <pc:spChg chg="add mod">
          <ac:chgData name="pim van den akker" userId="70c9ad202df69af3" providerId="LiveId" clId="{7296990B-9D8C-4F8D-9068-2A385937CBA5}" dt="2024-09-13T12:36:13.562" v="9256"/>
          <ac:spMkLst>
            <pc:docMk/>
            <pc:sldMk cId="4021783803" sldId="271"/>
            <ac:spMk id="13" creationId="{B458C4F8-AE96-83ED-EC61-CD635871A40E}"/>
          </ac:spMkLst>
        </pc:spChg>
        <pc:spChg chg="add mod">
          <ac:chgData name="pim van den akker" userId="70c9ad202df69af3" providerId="LiveId" clId="{7296990B-9D8C-4F8D-9068-2A385937CBA5}" dt="2024-09-21T13:03:19.516" v="20620"/>
          <ac:spMkLst>
            <pc:docMk/>
            <pc:sldMk cId="4021783803" sldId="271"/>
            <ac:spMk id="14" creationId="{02487CD4-8BA1-354C-4443-58B413AF056B}"/>
          </ac:spMkLst>
        </pc:spChg>
        <pc:graphicFrameChg chg="add mod modGraphic">
          <ac:chgData name="pim van den akker" userId="70c9ad202df69af3" providerId="LiveId" clId="{7296990B-9D8C-4F8D-9068-2A385937CBA5}" dt="2024-09-17T19:10:30.475" v="15024" actId="1076"/>
          <ac:graphicFrameMkLst>
            <pc:docMk/>
            <pc:sldMk cId="4021783803" sldId="271"/>
            <ac:graphicFrameMk id="6" creationId="{6047A3A4-EDF4-EA32-4B40-6DAA248D6DAC}"/>
          </ac:graphicFrameMkLst>
        </pc:graphicFrameChg>
        <pc:graphicFrameChg chg="add mod">
          <ac:chgData name="pim van den akker" userId="70c9ad202df69af3" providerId="LiveId" clId="{7296990B-9D8C-4F8D-9068-2A385937CBA5}" dt="2024-09-13T11:33:04.067" v="9174"/>
          <ac:graphicFrameMkLst>
            <pc:docMk/>
            <pc:sldMk cId="4021783803" sldId="271"/>
            <ac:graphicFrameMk id="7" creationId="{E9D51B33-5DB0-89FD-1885-9A26DE0F8A03}"/>
          </ac:graphicFrameMkLst>
        </pc:graphicFrameChg>
        <pc:graphicFrameChg chg="add mod">
          <ac:chgData name="pim van den akker" userId="70c9ad202df69af3" providerId="LiveId" clId="{7296990B-9D8C-4F8D-9068-2A385937CBA5}" dt="2024-09-13T11:33:08.734" v="9178"/>
          <ac:graphicFrameMkLst>
            <pc:docMk/>
            <pc:sldMk cId="4021783803" sldId="271"/>
            <ac:graphicFrameMk id="8" creationId="{2CA57279-E40B-F51D-E660-FE7A443553BE}"/>
          </ac:graphicFrameMkLst>
        </pc:graphicFrameChg>
        <pc:graphicFrameChg chg="add del mod">
          <ac:chgData name="pim van den akker" userId="70c9ad202df69af3" providerId="LiveId" clId="{7296990B-9D8C-4F8D-9068-2A385937CBA5}" dt="2024-09-17T19:17:01.293" v="15115"/>
          <ac:graphicFrameMkLst>
            <pc:docMk/>
            <pc:sldMk cId="4021783803" sldId="271"/>
            <ac:graphicFrameMk id="10" creationId="{E9D51B33-5DB0-89FD-1885-9A26DE0F8A03}"/>
          </ac:graphicFrameMkLst>
        </pc:graphicFrameChg>
        <pc:graphicFrameChg chg="add mod">
          <ac:chgData name="pim van den akker" userId="70c9ad202df69af3" providerId="LiveId" clId="{7296990B-9D8C-4F8D-9068-2A385937CBA5}" dt="2024-09-13T11:33:39.005" v="9214"/>
          <ac:graphicFrameMkLst>
            <pc:docMk/>
            <pc:sldMk cId="4021783803" sldId="271"/>
            <ac:graphicFrameMk id="12" creationId="{EC8686FE-F774-77C0-C5E5-D2D5F3A4FE4C}"/>
          </ac:graphicFrameMkLst>
        </pc:graphicFrameChg>
        <pc:picChg chg="add del mod ord">
          <ac:chgData name="pim van den akker" userId="70c9ad202df69af3" providerId="LiveId" clId="{7296990B-9D8C-4F8D-9068-2A385937CBA5}" dt="2024-09-13T09:55:35.300" v="9094" actId="478"/>
          <ac:picMkLst>
            <pc:docMk/>
            <pc:sldMk cId="4021783803" sldId="271"/>
            <ac:picMk id="7" creationId="{3B85D6A4-A010-6C99-35A6-DCE34B5F1A3A}"/>
          </ac:picMkLst>
        </pc:picChg>
        <pc:picChg chg="add mod">
          <ac:chgData name="pim van den akker" userId="70c9ad202df69af3" providerId="LiveId" clId="{7296990B-9D8C-4F8D-9068-2A385937CBA5}" dt="2024-09-17T19:15:29.391" v="15100" actId="14100"/>
          <ac:picMkLst>
            <pc:docMk/>
            <pc:sldMk cId="4021783803" sldId="271"/>
            <ac:picMk id="8" creationId="{40F9CA7B-F077-7C5F-3B02-9F26F5218B63}"/>
          </ac:picMkLst>
        </pc:picChg>
        <pc:picChg chg="add mod">
          <ac:chgData name="pim van den akker" userId="70c9ad202df69af3" providerId="LiveId" clId="{7296990B-9D8C-4F8D-9068-2A385937CBA5}" dt="2024-09-17T19:15:21.640" v="15095" actId="14100"/>
          <ac:picMkLst>
            <pc:docMk/>
            <pc:sldMk cId="4021783803" sldId="271"/>
            <ac:picMk id="9" creationId="{42BB8653-B1B2-0309-FEA5-674C78FEFE8A}"/>
          </ac:picMkLst>
        </pc:picChg>
        <pc:picChg chg="add mod">
          <ac:chgData name="pim van den akker" userId="70c9ad202df69af3" providerId="LiveId" clId="{7296990B-9D8C-4F8D-9068-2A385937CBA5}" dt="2024-09-17T19:16:22.174" v="15106" actId="14100"/>
          <ac:picMkLst>
            <pc:docMk/>
            <pc:sldMk cId="4021783803" sldId="271"/>
            <ac:picMk id="12" creationId="{8DF94F44-FE37-D340-2CC8-49DB79E38E01}"/>
          </ac:picMkLst>
        </pc:picChg>
        <pc:picChg chg="add mod">
          <ac:chgData name="pim van den akker" userId="70c9ad202df69af3" providerId="LiveId" clId="{7296990B-9D8C-4F8D-9068-2A385937CBA5}" dt="2024-09-17T19:16:15.491" v="15103" actId="14100"/>
          <ac:picMkLst>
            <pc:docMk/>
            <pc:sldMk cId="4021783803" sldId="271"/>
            <ac:picMk id="13" creationId="{52C68C36-120E-326E-7462-2B19B52473F0}"/>
          </ac:picMkLst>
        </pc:picChg>
      </pc:sldChg>
      <pc:sldChg chg="add del">
        <pc:chgData name="pim van den akker" userId="70c9ad202df69af3" providerId="LiveId" clId="{7296990B-9D8C-4F8D-9068-2A385937CBA5}" dt="2024-09-02T11:44:48.773" v="46" actId="47"/>
        <pc:sldMkLst>
          <pc:docMk/>
          <pc:sldMk cId="4116189600" sldId="271"/>
        </pc:sldMkLst>
      </pc:sldChg>
      <pc:sldChg chg="add del">
        <pc:chgData name="pim van den akker" userId="70c9ad202df69af3" providerId="LiveId" clId="{7296990B-9D8C-4F8D-9068-2A385937CBA5}" dt="2024-09-02T11:44:49.401" v="47" actId="47"/>
        <pc:sldMkLst>
          <pc:docMk/>
          <pc:sldMk cId="1546348378" sldId="272"/>
        </pc:sldMkLst>
      </pc:sldChg>
      <pc:sldChg chg="addSp delSp modSp new mod modTransition addAnim delAnim modAnim">
        <pc:chgData name="pim van den akker" userId="70c9ad202df69af3" providerId="LiveId" clId="{7296990B-9D8C-4F8D-9068-2A385937CBA5}" dt="2024-09-21T13:01:21.601" v="20579"/>
        <pc:sldMkLst>
          <pc:docMk/>
          <pc:sldMk cId="3111056567" sldId="272"/>
        </pc:sldMkLst>
        <pc:spChg chg="mod">
          <ac:chgData name="pim van den akker" userId="70c9ad202df69af3" providerId="LiveId" clId="{7296990B-9D8C-4F8D-9068-2A385937CBA5}" dt="2024-09-18T14:54:12.455" v="17484" actId="1076"/>
          <ac:spMkLst>
            <pc:docMk/>
            <pc:sldMk cId="3111056567" sldId="272"/>
            <ac:spMk id="2" creationId="{EF35FE36-D319-F500-AA2E-05EB6DE54796}"/>
          </ac:spMkLst>
        </pc:spChg>
        <pc:spChg chg="del">
          <ac:chgData name="pim van den akker" userId="70c9ad202df69af3" providerId="LiveId" clId="{7296990B-9D8C-4F8D-9068-2A385937CBA5}" dt="2024-09-02T15:08:00.467" v="1080" actId="22"/>
          <ac:spMkLst>
            <pc:docMk/>
            <pc:sldMk cId="3111056567" sldId="272"/>
            <ac:spMk id="3" creationId="{34A57F16-2EEE-86D3-F08C-E506E7E675DA}"/>
          </ac:spMkLst>
        </pc:spChg>
        <pc:spChg chg="mod">
          <ac:chgData name="pim van den akker" userId="70c9ad202df69af3" providerId="LiveId" clId="{7296990B-9D8C-4F8D-9068-2A385937CBA5}" dt="2024-09-16T09:22:07.091" v="9830" actId="1076"/>
          <ac:spMkLst>
            <pc:docMk/>
            <pc:sldMk cId="3111056567" sldId="272"/>
            <ac:spMk id="4" creationId="{95FB8F4C-160F-1DE9-1E2E-15143406E761}"/>
          </ac:spMkLst>
        </pc:spChg>
        <pc:spChg chg="add del mod">
          <ac:chgData name="pim van den akker" userId="70c9ad202df69af3" providerId="LiveId" clId="{7296990B-9D8C-4F8D-9068-2A385937CBA5}" dt="2024-09-11T14:16:03.978" v="8654"/>
          <ac:spMkLst>
            <pc:docMk/>
            <pc:sldMk cId="3111056567" sldId="272"/>
            <ac:spMk id="6" creationId="{D2F168A9-3C61-7172-AB05-937DB2A5E327}"/>
          </ac:spMkLst>
        </pc:spChg>
        <pc:spChg chg="add del mod">
          <ac:chgData name="pim van den akker" userId="70c9ad202df69af3" providerId="LiveId" clId="{7296990B-9D8C-4F8D-9068-2A385937CBA5}" dt="2024-09-18T12:20:11.705" v="16222" actId="478"/>
          <ac:spMkLst>
            <pc:docMk/>
            <pc:sldMk cId="3111056567" sldId="272"/>
            <ac:spMk id="8" creationId="{920D2395-6285-C459-D548-4821B4D059D8}"/>
          </ac:spMkLst>
        </pc:spChg>
        <pc:spChg chg="add mod">
          <ac:chgData name="pim van den akker" userId="70c9ad202df69af3" providerId="LiveId" clId="{7296990B-9D8C-4F8D-9068-2A385937CBA5}" dt="2024-09-21T12:58:57.805" v="20475"/>
          <ac:spMkLst>
            <pc:docMk/>
            <pc:sldMk cId="3111056567" sldId="272"/>
            <ac:spMk id="8" creationId="{E219789D-D8DE-7557-66D6-CCE413CC13E2}"/>
          </ac:spMkLst>
        </pc:spChg>
        <pc:spChg chg="add mod">
          <ac:chgData name="pim van den akker" userId="70c9ad202df69af3" providerId="LiveId" clId="{7296990B-9D8C-4F8D-9068-2A385937CBA5}" dt="2024-09-21T13:01:21.601" v="20579"/>
          <ac:spMkLst>
            <pc:docMk/>
            <pc:sldMk cId="3111056567" sldId="272"/>
            <ac:spMk id="9" creationId="{9C6BE255-2621-25E6-ECCA-07EEC6500126}"/>
          </ac:spMkLst>
        </pc:spChg>
        <pc:spChg chg="add del">
          <ac:chgData name="pim van den akker" userId="70c9ad202df69af3" providerId="LiveId" clId="{7296990B-9D8C-4F8D-9068-2A385937CBA5}" dt="2024-09-18T14:34:01.950" v="17433" actId="478"/>
          <ac:spMkLst>
            <pc:docMk/>
            <pc:sldMk cId="3111056567" sldId="272"/>
            <ac:spMk id="9" creationId="{DF931D51-B63C-47F5-98CC-86D9297B4B78}"/>
          </ac:spMkLst>
        </pc:spChg>
        <pc:spChg chg="add del mod">
          <ac:chgData name="pim van den akker" userId="70c9ad202df69af3" providerId="LiveId" clId="{7296990B-9D8C-4F8D-9068-2A385937CBA5}" dt="2024-09-11T14:18:02.624" v="8685" actId="478"/>
          <ac:spMkLst>
            <pc:docMk/>
            <pc:sldMk cId="3111056567" sldId="272"/>
            <ac:spMk id="12" creationId="{F4413B38-1BD7-328C-E8F2-BF96F8EAEB29}"/>
          </ac:spMkLst>
        </pc:spChg>
        <pc:spChg chg="add del mod">
          <ac:chgData name="pim van den akker" userId="70c9ad202df69af3" providerId="LiveId" clId="{7296990B-9D8C-4F8D-9068-2A385937CBA5}" dt="2024-09-11T14:18:01.680" v="8684" actId="478"/>
          <ac:spMkLst>
            <pc:docMk/>
            <pc:sldMk cId="3111056567" sldId="272"/>
            <ac:spMk id="13" creationId="{13FD713F-46FB-2771-0B6C-2B53F7BC4762}"/>
          </ac:spMkLst>
        </pc:spChg>
        <pc:spChg chg="add del mod">
          <ac:chgData name="pim van den akker" userId="70c9ad202df69af3" providerId="LiveId" clId="{7296990B-9D8C-4F8D-9068-2A385937CBA5}" dt="2024-09-18T12:21:17.335" v="16223" actId="478"/>
          <ac:spMkLst>
            <pc:docMk/>
            <pc:sldMk cId="3111056567" sldId="272"/>
            <ac:spMk id="14" creationId="{52EE3F32-3FF4-821F-1568-3900BB02CBE8}"/>
          </ac:spMkLst>
        </pc:spChg>
        <pc:spChg chg="add del mod">
          <ac:chgData name="pim van den akker" userId="70c9ad202df69af3" providerId="LiveId" clId="{7296990B-9D8C-4F8D-9068-2A385937CBA5}" dt="2024-09-18T14:53:19.373" v="17438" actId="1076"/>
          <ac:spMkLst>
            <pc:docMk/>
            <pc:sldMk cId="3111056567" sldId="272"/>
            <ac:spMk id="15" creationId="{D64A0171-3B60-91F4-B6D7-BCF8A83E9CFD}"/>
          </ac:spMkLst>
        </pc:spChg>
        <pc:spChg chg="add mod">
          <ac:chgData name="pim van den akker" userId="70c9ad202df69af3" providerId="LiveId" clId="{7296990B-9D8C-4F8D-9068-2A385937CBA5}" dt="2024-09-18T14:53:19.373" v="17438" actId="1076"/>
          <ac:spMkLst>
            <pc:docMk/>
            <pc:sldMk cId="3111056567" sldId="272"/>
            <ac:spMk id="16" creationId="{3E8DA7B3-298A-E89B-3C98-D45D20CB04FD}"/>
          </ac:spMkLst>
        </pc:spChg>
        <pc:spChg chg="add del mod">
          <ac:chgData name="pim van den akker" userId="70c9ad202df69af3" providerId="LiveId" clId="{7296990B-9D8C-4F8D-9068-2A385937CBA5}" dt="2024-09-11T14:29:31.725" v="8812" actId="478"/>
          <ac:spMkLst>
            <pc:docMk/>
            <pc:sldMk cId="3111056567" sldId="272"/>
            <ac:spMk id="17" creationId="{0E8A4B74-0960-2A54-40B1-490215052E56}"/>
          </ac:spMkLst>
        </pc:spChg>
        <pc:spChg chg="add del mod">
          <ac:chgData name="pim van den akker" userId="70c9ad202df69af3" providerId="LiveId" clId="{7296990B-9D8C-4F8D-9068-2A385937CBA5}" dt="2024-09-03T07:52:35.712" v="2630" actId="21"/>
          <ac:spMkLst>
            <pc:docMk/>
            <pc:sldMk cId="3111056567" sldId="272"/>
            <ac:spMk id="18" creationId="{46EFB846-6F0E-3504-7BBD-58DF3487B30D}"/>
          </ac:spMkLst>
        </pc:spChg>
        <pc:spChg chg="add del mod">
          <ac:chgData name="pim van den akker" userId="70c9ad202df69af3" providerId="LiveId" clId="{7296990B-9D8C-4F8D-9068-2A385937CBA5}" dt="2024-09-11T14:17:33.599" v="8662"/>
          <ac:spMkLst>
            <pc:docMk/>
            <pc:sldMk cId="3111056567" sldId="272"/>
            <ac:spMk id="19" creationId="{F6E41D44-A3A6-D992-EC8D-F323886342F3}"/>
          </ac:spMkLst>
        </pc:spChg>
        <pc:spChg chg="add mod">
          <ac:chgData name="pim van den akker" userId="70c9ad202df69af3" providerId="LiveId" clId="{7296990B-9D8C-4F8D-9068-2A385937CBA5}" dt="2024-09-18T14:53:19.373" v="17438" actId="1076"/>
          <ac:spMkLst>
            <pc:docMk/>
            <pc:sldMk cId="3111056567" sldId="272"/>
            <ac:spMk id="28" creationId="{7746A4F3-5316-BAA2-7E8B-E65BE19B5684}"/>
          </ac:spMkLst>
        </pc:spChg>
        <pc:spChg chg="add del mod">
          <ac:chgData name="pim van den akker" userId="70c9ad202df69af3" providerId="LiveId" clId="{7296990B-9D8C-4F8D-9068-2A385937CBA5}" dt="2024-09-18T14:53:19.373" v="17438" actId="1076"/>
          <ac:spMkLst>
            <pc:docMk/>
            <pc:sldMk cId="3111056567" sldId="272"/>
            <ac:spMk id="29" creationId="{21970E2F-236D-C039-E6C5-29B358FBD81B}"/>
          </ac:spMkLst>
        </pc:spChg>
        <pc:spChg chg="add del mod">
          <ac:chgData name="pim van den akker" userId="70c9ad202df69af3" providerId="LiveId" clId="{7296990B-9D8C-4F8D-9068-2A385937CBA5}" dt="2024-09-18T15:43:04.569" v="18325" actId="114"/>
          <ac:spMkLst>
            <pc:docMk/>
            <pc:sldMk cId="3111056567" sldId="272"/>
            <ac:spMk id="30" creationId="{BCD3A4FB-87A1-156A-A239-A40D84C900B4}"/>
          </ac:spMkLst>
        </pc:spChg>
        <pc:picChg chg="add mod ord">
          <ac:chgData name="pim van den akker" userId="70c9ad202df69af3" providerId="LiveId" clId="{7296990B-9D8C-4F8D-9068-2A385937CBA5}" dt="2024-09-18T14:53:19.373" v="17438" actId="1076"/>
          <ac:picMkLst>
            <pc:docMk/>
            <pc:sldMk cId="3111056567" sldId="272"/>
            <ac:picMk id="3" creationId="{A4B2D771-85AF-9DCA-7376-8F5FF02E1E29}"/>
          </ac:picMkLst>
        </pc:picChg>
        <pc:picChg chg="add mod">
          <ac:chgData name="pim van den akker" userId="70c9ad202df69af3" providerId="LiveId" clId="{7296990B-9D8C-4F8D-9068-2A385937CBA5}" dt="2024-09-18T14:53:19.373" v="17438" actId="1076"/>
          <ac:picMkLst>
            <pc:docMk/>
            <pc:sldMk cId="3111056567" sldId="272"/>
            <ac:picMk id="6" creationId="{057F30D3-1CE8-1BF0-CC42-19BF61D3C6C2}"/>
          </ac:picMkLst>
        </pc:picChg>
        <pc:picChg chg="add del mod">
          <ac:chgData name="pim van den akker" userId="70c9ad202df69af3" providerId="LiveId" clId="{7296990B-9D8C-4F8D-9068-2A385937CBA5}" dt="2024-09-13T11:47:18.456" v="9221" actId="478"/>
          <ac:picMkLst>
            <pc:docMk/>
            <pc:sldMk cId="3111056567" sldId="272"/>
            <ac:picMk id="6" creationId="{375889F4-4FFA-8B9F-5D22-A5627D550699}"/>
          </ac:picMkLst>
        </pc:picChg>
        <pc:picChg chg="add mod modCrop">
          <ac:chgData name="pim van den akker" userId="70c9ad202df69af3" providerId="LiveId" clId="{7296990B-9D8C-4F8D-9068-2A385937CBA5}" dt="2024-09-18T14:53:19.373" v="17438" actId="1076"/>
          <ac:picMkLst>
            <pc:docMk/>
            <pc:sldMk cId="3111056567" sldId="272"/>
            <ac:picMk id="7" creationId="{B36919C1-60C1-3513-3682-3F00A6D8F6E6}"/>
          </ac:picMkLst>
        </pc:picChg>
        <pc:picChg chg="add del mod">
          <ac:chgData name="pim van den akker" userId="70c9ad202df69af3" providerId="LiveId" clId="{7296990B-9D8C-4F8D-9068-2A385937CBA5}" dt="2024-09-11T14:15:57.605" v="8652" actId="478"/>
          <ac:picMkLst>
            <pc:docMk/>
            <pc:sldMk cId="3111056567" sldId="272"/>
            <ac:picMk id="7" creationId="{CD41AC61-C359-2AE5-FB99-9C36091042F6}"/>
          </ac:picMkLst>
        </pc:picChg>
        <pc:picChg chg="add del mod ord">
          <ac:chgData name="pim van den akker" userId="70c9ad202df69af3" providerId="LiveId" clId="{7296990B-9D8C-4F8D-9068-2A385937CBA5}" dt="2024-09-11T14:15:58.038" v="8653" actId="478"/>
          <ac:picMkLst>
            <pc:docMk/>
            <pc:sldMk cId="3111056567" sldId="272"/>
            <ac:picMk id="9" creationId="{17EB86D1-584F-3A79-F6CB-DF98CC5E1484}"/>
          </ac:picMkLst>
        </pc:picChg>
        <pc:picChg chg="add del mod">
          <ac:chgData name="pim van den akker" userId="70c9ad202df69af3" providerId="LiveId" clId="{7296990B-9D8C-4F8D-9068-2A385937CBA5}" dt="2024-09-11T14:16:11.176" v="8661" actId="478"/>
          <ac:picMkLst>
            <pc:docMk/>
            <pc:sldMk cId="3111056567" sldId="272"/>
            <ac:picMk id="10" creationId="{D6771236-0370-658D-E3F1-07C7F9675197}"/>
          </ac:picMkLst>
        </pc:picChg>
        <pc:picChg chg="add del mod">
          <ac:chgData name="pim van den akker" userId="70c9ad202df69af3" providerId="LiveId" clId="{7296990B-9D8C-4F8D-9068-2A385937CBA5}" dt="2024-09-11T14:17:57.617" v="8682" actId="478"/>
          <ac:picMkLst>
            <pc:docMk/>
            <pc:sldMk cId="3111056567" sldId="272"/>
            <ac:picMk id="11" creationId="{72226DF2-AD7D-9883-CB93-A5BEF67C921B}"/>
          </ac:picMkLst>
        </pc:picChg>
        <pc:picChg chg="add mod">
          <ac:chgData name="pim van den akker" userId="70c9ad202df69af3" providerId="LiveId" clId="{7296990B-9D8C-4F8D-9068-2A385937CBA5}" dt="2024-09-18T14:53:19.373" v="17438" actId="1076"/>
          <ac:picMkLst>
            <pc:docMk/>
            <pc:sldMk cId="3111056567" sldId="272"/>
            <ac:picMk id="21" creationId="{6A6FCDBC-B456-03EE-4BAE-C880AA102C4B}"/>
          </ac:picMkLst>
        </pc:picChg>
        <pc:picChg chg="add del mod">
          <ac:chgData name="pim van den akker" userId="70c9ad202df69af3" providerId="LiveId" clId="{7296990B-9D8C-4F8D-9068-2A385937CBA5}" dt="2024-09-11T14:21:13.220" v="8716" actId="478"/>
          <ac:picMkLst>
            <pc:docMk/>
            <pc:sldMk cId="3111056567" sldId="272"/>
            <ac:picMk id="23" creationId="{725DD839-145B-62D3-A291-5BFBEC97DA82}"/>
          </ac:picMkLst>
        </pc:picChg>
        <pc:picChg chg="add del mod">
          <ac:chgData name="pim van den akker" userId="70c9ad202df69af3" providerId="LiveId" clId="{7296990B-9D8C-4F8D-9068-2A385937CBA5}" dt="2024-09-11T14:21:13.708" v="8717" actId="478"/>
          <ac:picMkLst>
            <pc:docMk/>
            <pc:sldMk cId="3111056567" sldId="272"/>
            <ac:picMk id="24" creationId="{0BFCEF6D-FC4A-8794-ACEE-0870F78EEA6E}"/>
          </ac:picMkLst>
        </pc:picChg>
        <pc:picChg chg="add del mod ord">
          <ac:chgData name="pim van den akker" userId="70c9ad202df69af3" providerId="LiveId" clId="{7296990B-9D8C-4F8D-9068-2A385937CBA5}" dt="2024-09-18T14:53:19.373" v="17438" actId="1076"/>
          <ac:picMkLst>
            <pc:docMk/>
            <pc:sldMk cId="3111056567" sldId="272"/>
            <ac:picMk id="25" creationId="{B648D8CA-093F-8966-3923-86BBF3D904F5}"/>
          </ac:picMkLst>
        </pc:picChg>
        <pc:picChg chg="add mod">
          <ac:chgData name="pim van den akker" userId="70c9ad202df69af3" providerId="LiveId" clId="{7296990B-9D8C-4F8D-9068-2A385937CBA5}" dt="2024-09-18T14:53:19.373" v="17438" actId="1076"/>
          <ac:picMkLst>
            <pc:docMk/>
            <pc:sldMk cId="3111056567" sldId="272"/>
            <ac:picMk id="26" creationId="{23D99F6A-BB39-D843-5E1B-EF8DDD470E71}"/>
          </ac:picMkLst>
        </pc:picChg>
        <pc:picChg chg="add mod">
          <ac:chgData name="pim van den akker" userId="70c9ad202df69af3" providerId="LiveId" clId="{7296990B-9D8C-4F8D-9068-2A385937CBA5}" dt="2024-09-18T14:53:19.373" v="17438" actId="1076"/>
          <ac:picMkLst>
            <pc:docMk/>
            <pc:sldMk cId="3111056567" sldId="272"/>
            <ac:picMk id="27" creationId="{87A97BB2-4CEF-B0A1-9BC9-623F0BC5628A}"/>
          </ac:picMkLst>
        </pc:picChg>
      </pc:sldChg>
      <pc:sldChg chg="addSp delSp modSp new mod ord addAnim delAnim modAnim">
        <pc:chgData name="pim van den akker" userId="70c9ad202df69af3" providerId="LiveId" clId="{7296990B-9D8C-4F8D-9068-2A385937CBA5}" dt="2024-09-21T14:00:20.181" v="21083" actId="1076"/>
        <pc:sldMkLst>
          <pc:docMk/>
          <pc:sldMk cId="1353443462" sldId="273"/>
        </pc:sldMkLst>
        <pc:spChg chg="mod">
          <ac:chgData name="pim van den akker" userId="70c9ad202df69af3" providerId="LiveId" clId="{7296990B-9D8C-4F8D-9068-2A385937CBA5}" dt="2024-09-17T18:37:54.590" v="14523" actId="14100"/>
          <ac:spMkLst>
            <pc:docMk/>
            <pc:sldMk cId="1353443462" sldId="273"/>
            <ac:spMk id="2" creationId="{56EE09F9-245A-CBF2-3783-58DC5B70F9BD}"/>
          </ac:spMkLst>
        </pc:spChg>
        <pc:spChg chg="add mod">
          <ac:chgData name="pim van den akker" userId="70c9ad202df69af3" providerId="LiveId" clId="{7296990B-9D8C-4F8D-9068-2A385937CBA5}" dt="2024-09-21T12:58:57.821" v="20484"/>
          <ac:spMkLst>
            <pc:docMk/>
            <pc:sldMk cId="1353443462" sldId="273"/>
            <ac:spMk id="3" creationId="{32AA7872-ECD5-3975-A915-E4EE3EFC9AE1}"/>
          </ac:spMkLst>
        </pc:spChg>
        <pc:spChg chg="add del mod">
          <ac:chgData name="pim van den akker" userId="70c9ad202df69af3" providerId="LiveId" clId="{7296990B-9D8C-4F8D-9068-2A385937CBA5}" dt="2024-09-18T15:05:29.470" v="17541" actId="12084"/>
          <ac:spMkLst>
            <pc:docMk/>
            <pc:sldMk cId="1353443462" sldId="273"/>
            <ac:spMk id="3" creationId="{FB5CE5F3-44C6-CCA5-FC4D-60D40B54592C}"/>
          </ac:spMkLst>
        </pc:spChg>
        <pc:spChg chg="mod">
          <ac:chgData name="pim van den akker" userId="70c9ad202df69af3" providerId="LiveId" clId="{7296990B-9D8C-4F8D-9068-2A385937CBA5}" dt="2024-09-21T12:59:52.774" v="20540" actId="14100"/>
          <ac:spMkLst>
            <pc:docMk/>
            <pc:sldMk cId="1353443462" sldId="273"/>
            <ac:spMk id="4" creationId="{A4781A8C-4444-E507-CC29-D1150DE61EA1}"/>
          </ac:spMkLst>
        </pc:spChg>
        <pc:spChg chg="add mod">
          <ac:chgData name="pim van den akker" userId="70c9ad202df69af3" providerId="LiveId" clId="{7296990B-9D8C-4F8D-9068-2A385937CBA5}" dt="2024-09-21T13:56:53.148" v="21070" actId="20577"/>
          <ac:spMkLst>
            <pc:docMk/>
            <pc:sldMk cId="1353443462" sldId="273"/>
            <ac:spMk id="6" creationId="{0B9CEE68-68AA-5461-8157-720D51E84EB1}"/>
          </ac:spMkLst>
        </pc:spChg>
        <pc:spChg chg="add del mod">
          <ac:chgData name="pim van den akker" userId="70c9ad202df69af3" providerId="LiveId" clId="{7296990B-9D8C-4F8D-9068-2A385937CBA5}" dt="2024-09-02T15:22:10.098" v="2139" actId="21"/>
          <ac:spMkLst>
            <pc:docMk/>
            <pc:sldMk cId="1353443462" sldId="273"/>
            <ac:spMk id="6" creationId="{A35DF1AF-F3D4-2294-7622-F92E8D30407A}"/>
          </ac:spMkLst>
        </pc:spChg>
        <pc:spChg chg="add del mod">
          <ac:chgData name="pim van den akker" userId="70c9ad202df69af3" providerId="LiveId" clId="{7296990B-9D8C-4F8D-9068-2A385937CBA5}" dt="2024-09-21T13:59:20.363" v="21081" actId="478"/>
          <ac:spMkLst>
            <pc:docMk/>
            <pc:sldMk cId="1353443462" sldId="273"/>
            <ac:spMk id="7" creationId="{8106D0BC-90F3-79A2-7149-4D614E30B17B}"/>
          </ac:spMkLst>
        </pc:spChg>
        <pc:spChg chg="add mod">
          <ac:chgData name="pim van den akker" userId="70c9ad202df69af3" providerId="LiveId" clId="{7296990B-9D8C-4F8D-9068-2A385937CBA5}" dt="2024-09-21T13:58:56.136" v="21076" actId="14100"/>
          <ac:spMkLst>
            <pc:docMk/>
            <pc:sldMk cId="1353443462" sldId="273"/>
            <ac:spMk id="13" creationId="{48EC0242-8C77-A4BB-EA48-ACB85EEFD32D}"/>
          </ac:spMkLst>
        </pc:spChg>
        <pc:spChg chg="add mod topLvl">
          <ac:chgData name="pim van den akker" userId="70c9ad202df69af3" providerId="LiveId" clId="{7296990B-9D8C-4F8D-9068-2A385937CBA5}" dt="2024-09-18T15:13:09.177" v="17668" actId="21"/>
          <ac:spMkLst>
            <pc:docMk/>
            <pc:sldMk cId="1353443462" sldId="273"/>
            <ac:spMk id="18" creationId="{FCA09D62-44FE-7451-F222-3E0AA41C1300}"/>
          </ac:spMkLst>
        </pc:spChg>
        <pc:spChg chg="add del mod topLvl">
          <ac:chgData name="pim van den akker" userId="70c9ad202df69af3" providerId="LiveId" clId="{7296990B-9D8C-4F8D-9068-2A385937CBA5}" dt="2024-09-18T15:13:09.177" v="17668" actId="21"/>
          <ac:spMkLst>
            <pc:docMk/>
            <pc:sldMk cId="1353443462" sldId="273"/>
            <ac:spMk id="19" creationId="{BB807EFA-2FE2-7483-4D20-CAA6AC889900}"/>
          </ac:spMkLst>
        </pc:spChg>
        <pc:spChg chg="add mod topLvl">
          <ac:chgData name="pim van den akker" userId="70c9ad202df69af3" providerId="LiveId" clId="{7296990B-9D8C-4F8D-9068-2A385937CBA5}" dt="2024-09-18T15:13:12.619" v="17671" actId="21"/>
          <ac:spMkLst>
            <pc:docMk/>
            <pc:sldMk cId="1353443462" sldId="273"/>
            <ac:spMk id="21" creationId="{C66A9E5E-0F3F-7E62-45E3-CAEC4A6AB22F}"/>
          </ac:spMkLst>
        </pc:spChg>
        <pc:spChg chg="add del mod topLvl">
          <ac:chgData name="pim van den akker" userId="70c9ad202df69af3" providerId="LiveId" clId="{7296990B-9D8C-4F8D-9068-2A385937CBA5}" dt="2024-09-18T15:13:12.619" v="17671" actId="21"/>
          <ac:spMkLst>
            <pc:docMk/>
            <pc:sldMk cId="1353443462" sldId="273"/>
            <ac:spMk id="22" creationId="{31329A32-1C7B-C925-97CF-149C6CAF40E1}"/>
          </ac:spMkLst>
        </pc:spChg>
        <pc:spChg chg="add mod">
          <ac:chgData name="pim van den akker" userId="70c9ad202df69af3" providerId="LiveId" clId="{7296990B-9D8C-4F8D-9068-2A385937CBA5}" dt="2024-09-18T15:15:06.455" v="17694" actId="1076"/>
          <ac:spMkLst>
            <pc:docMk/>
            <pc:sldMk cId="1353443462" sldId="273"/>
            <ac:spMk id="23" creationId="{BB807EFA-2FE2-7483-4D20-CAA6AC889900}"/>
          </ac:spMkLst>
        </pc:spChg>
        <pc:spChg chg="add mod">
          <ac:chgData name="pim van den akker" userId="70c9ad202df69af3" providerId="LiveId" clId="{7296990B-9D8C-4F8D-9068-2A385937CBA5}" dt="2024-09-20T11:12:19.517" v="18977" actId="1076"/>
          <ac:spMkLst>
            <pc:docMk/>
            <pc:sldMk cId="1353443462" sldId="273"/>
            <ac:spMk id="24" creationId="{31329A32-1C7B-C925-97CF-149C6CAF40E1}"/>
          </ac:spMkLst>
        </pc:spChg>
        <pc:grpChg chg="add del mod ord">
          <ac:chgData name="pim van den akker" userId="70c9ad202df69af3" providerId="LiveId" clId="{7296990B-9D8C-4F8D-9068-2A385937CBA5}" dt="2024-09-18T15:13:09.177" v="17668" actId="21"/>
          <ac:grpSpMkLst>
            <pc:docMk/>
            <pc:sldMk cId="1353443462" sldId="273"/>
            <ac:grpSpMk id="17" creationId="{A6F72CA8-1DE4-2A1F-2BB4-A6B7F8400A31}"/>
          </ac:grpSpMkLst>
        </pc:grpChg>
        <pc:grpChg chg="add del mod ord">
          <ac:chgData name="pim van den akker" userId="70c9ad202df69af3" providerId="LiveId" clId="{7296990B-9D8C-4F8D-9068-2A385937CBA5}" dt="2024-09-18T15:13:12.619" v="17671" actId="21"/>
          <ac:grpSpMkLst>
            <pc:docMk/>
            <pc:sldMk cId="1353443462" sldId="273"/>
            <ac:grpSpMk id="20" creationId="{855F97E0-F614-390E-8B8C-B500B70DA0C6}"/>
          </ac:grpSpMkLst>
        </pc:grpChg>
        <pc:graphicFrameChg chg="add mod">
          <ac:chgData name="pim van den akker" userId="70c9ad202df69af3" providerId="LiveId" clId="{7296990B-9D8C-4F8D-9068-2A385937CBA5}" dt="2024-09-18T14:57:19.944" v="17489" actId="12084"/>
          <ac:graphicFrameMkLst>
            <pc:docMk/>
            <pc:sldMk cId="1353443462" sldId="273"/>
            <ac:graphicFrameMk id="6" creationId="{8C951534-6902-88AC-0839-186BFA633538}"/>
          </ac:graphicFrameMkLst>
        </pc:graphicFrameChg>
        <pc:graphicFrameChg chg="add mod">
          <ac:chgData name="pim van den akker" userId="70c9ad202df69af3" providerId="LiveId" clId="{7296990B-9D8C-4F8D-9068-2A385937CBA5}" dt="2024-09-18T14:58:16.869" v="17497" actId="12084"/>
          <ac:graphicFrameMkLst>
            <pc:docMk/>
            <pc:sldMk cId="1353443462" sldId="273"/>
            <ac:graphicFrameMk id="7" creationId="{494C1D2E-27A8-64C7-B59E-B1871F3C0435}"/>
          </ac:graphicFrameMkLst>
        </pc:graphicFrameChg>
        <pc:graphicFrameChg chg="add del modGraphic">
          <ac:chgData name="pim van den akker" userId="70c9ad202df69af3" providerId="LiveId" clId="{7296990B-9D8C-4F8D-9068-2A385937CBA5}" dt="2024-09-16T09:37:23.919" v="10094" actId="478"/>
          <ac:graphicFrameMkLst>
            <pc:docMk/>
            <pc:sldMk cId="1353443462" sldId="273"/>
            <ac:graphicFrameMk id="9" creationId="{0E14B34A-9057-EC9A-F31D-BCC3D8A35041}"/>
          </ac:graphicFrameMkLst>
        </pc:graphicFrameChg>
        <pc:graphicFrameChg chg="add mod">
          <ac:chgData name="pim van den akker" userId="70c9ad202df69af3" providerId="LiveId" clId="{7296990B-9D8C-4F8D-9068-2A385937CBA5}" dt="2024-09-18T14:59:04.243" v="17502" actId="1957"/>
          <ac:graphicFrameMkLst>
            <pc:docMk/>
            <pc:sldMk cId="1353443462" sldId="273"/>
            <ac:graphicFrameMk id="10" creationId="{EF078FBE-654F-1C5E-A060-AC8CFF8D74BC}"/>
          </ac:graphicFrameMkLst>
        </pc:graphicFrameChg>
        <pc:graphicFrameChg chg="add mod">
          <ac:chgData name="pim van den akker" userId="70c9ad202df69af3" providerId="LiveId" clId="{7296990B-9D8C-4F8D-9068-2A385937CBA5}" dt="2024-09-18T15:01:33.781" v="17533" actId="12084"/>
          <ac:graphicFrameMkLst>
            <pc:docMk/>
            <pc:sldMk cId="1353443462" sldId="273"/>
            <ac:graphicFrameMk id="11" creationId="{9A0A795E-7989-44E0-72E2-57076D406679}"/>
          </ac:graphicFrameMkLst>
        </pc:graphicFrameChg>
        <pc:graphicFrameChg chg="add mod modGraphic">
          <ac:chgData name="pim van den akker" userId="70c9ad202df69af3" providerId="LiveId" clId="{7296990B-9D8C-4F8D-9068-2A385937CBA5}" dt="2024-09-18T15:12:16.590" v="17656" actId="404"/>
          <ac:graphicFrameMkLst>
            <pc:docMk/>
            <pc:sldMk cId="1353443462" sldId="273"/>
            <ac:graphicFrameMk id="14" creationId="{B3785C8D-F5AC-AF3E-DFE4-287B62D104B3}"/>
          </ac:graphicFrameMkLst>
        </pc:graphicFrameChg>
        <pc:picChg chg="add del mod">
          <ac:chgData name="pim van den akker" userId="70c9ad202df69af3" providerId="LiveId" clId="{7296990B-9D8C-4F8D-9068-2A385937CBA5}" dt="2024-09-16T09:36:52.864" v="10088" actId="478"/>
          <ac:picMkLst>
            <pc:docMk/>
            <pc:sldMk cId="1353443462" sldId="273"/>
            <ac:picMk id="7" creationId="{1424D9A8-BA17-A3D8-ED4A-067A58F99AE1}"/>
          </ac:picMkLst>
        </pc:picChg>
        <pc:picChg chg="add del mod">
          <ac:chgData name="pim van den akker" userId="70c9ad202df69af3" providerId="LiveId" clId="{7296990B-9D8C-4F8D-9068-2A385937CBA5}" dt="2024-09-16T09:36:53.193" v="10089" actId="478"/>
          <ac:picMkLst>
            <pc:docMk/>
            <pc:sldMk cId="1353443462" sldId="273"/>
            <ac:picMk id="8" creationId="{CE9AC397-9888-09FF-597D-7A4A28C8656B}"/>
          </ac:picMkLst>
        </pc:picChg>
        <pc:picChg chg="add mod">
          <ac:chgData name="pim van den akker" userId="70c9ad202df69af3" providerId="LiveId" clId="{7296990B-9D8C-4F8D-9068-2A385937CBA5}" dt="2024-09-21T14:00:20.181" v="21083" actId="1076"/>
          <ac:picMkLst>
            <pc:docMk/>
            <pc:sldMk cId="1353443462" sldId="273"/>
            <ac:picMk id="9" creationId="{1E296907-F38E-E579-2A0A-B99163297CA4}"/>
          </ac:picMkLst>
        </pc:picChg>
        <pc:picChg chg="add del mod">
          <ac:chgData name="pim van den akker" userId="70c9ad202df69af3" providerId="LiveId" clId="{7296990B-9D8C-4F8D-9068-2A385937CBA5}" dt="2024-09-18T15:06:33.359" v="17546" actId="478"/>
          <ac:picMkLst>
            <pc:docMk/>
            <pc:sldMk cId="1353443462" sldId="273"/>
            <ac:picMk id="16" creationId="{976258E0-48D1-3E7A-082F-C01B5915B464}"/>
          </ac:picMkLst>
        </pc:picChg>
      </pc:sldChg>
      <pc:sldChg chg="del">
        <pc:chgData name="pim van den akker" userId="70c9ad202df69af3" providerId="LiveId" clId="{7296990B-9D8C-4F8D-9068-2A385937CBA5}" dt="2024-09-02T11:44:49.809" v="48" actId="47"/>
        <pc:sldMkLst>
          <pc:docMk/>
          <pc:sldMk cId="4236881571" sldId="273"/>
        </pc:sldMkLst>
      </pc:sldChg>
      <pc:sldChg chg="add del">
        <pc:chgData name="pim van den akker" userId="70c9ad202df69af3" providerId="LiveId" clId="{7296990B-9D8C-4F8D-9068-2A385937CBA5}" dt="2024-09-02T11:44:50.578" v="50" actId="47"/>
        <pc:sldMkLst>
          <pc:docMk/>
          <pc:sldMk cId="779108914" sldId="274"/>
        </pc:sldMkLst>
      </pc:sldChg>
      <pc:sldChg chg="new del">
        <pc:chgData name="pim van den akker" userId="70c9ad202df69af3" providerId="LiveId" clId="{7296990B-9D8C-4F8D-9068-2A385937CBA5}" dt="2024-09-02T11:44:19.790" v="21" actId="680"/>
        <pc:sldMkLst>
          <pc:docMk/>
          <pc:sldMk cId="810292756" sldId="274"/>
        </pc:sldMkLst>
      </pc:sldChg>
      <pc:sldChg chg="addSp delSp modSp new del mod delAnim modAnim modNotesTx">
        <pc:chgData name="pim van den akker" userId="70c9ad202df69af3" providerId="LiveId" clId="{7296990B-9D8C-4F8D-9068-2A385937CBA5}" dt="2024-09-18T15:41:49.294" v="18304" actId="47"/>
        <pc:sldMkLst>
          <pc:docMk/>
          <pc:sldMk cId="1828221760" sldId="274"/>
        </pc:sldMkLst>
        <pc:spChg chg="mod">
          <ac:chgData name="pim van den akker" userId="70c9ad202df69af3" providerId="LiveId" clId="{7296990B-9D8C-4F8D-9068-2A385937CBA5}" dt="2024-09-18T13:13:08.480" v="16652" actId="20577"/>
          <ac:spMkLst>
            <pc:docMk/>
            <pc:sldMk cId="1828221760" sldId="274"/>
            <ac:spMk id="2" creationId="{6DF0D068-B5BF-046A-F16C-7BC480D80FF4}"/>
          </ac:spMkLst>
        </pc:spChg>
        <pc:spChg chg="mod">
          <ac:chgData name="pim van den akker" userId="70c9ad202df69af3" providerId="LiveId" clId="{7296990B-9D8C-4F8D-9068-2A385937CBA5}" dt="2024-09-18T13:15:10.976" v="16692" actId="21"/>
          <ac:spMkLst>
            <pc:docMk/>
            <pc:sldMk cId="1828221760" sldId="274"/>
            <ac:spMk id="3" creationId="{2A21AD46-7DB5-F6D1-C56A-6719723C576B}"/>
          </ac:spMkLst>
        </pc:spChg>
        <pc:spChg chg="add mod">
          <ac:chgData name="pim van den akker" userId="70c9ad202df69af3" providerId="LiveId" clId="{7296990B-9D8C-4F8D-9068-2A385937CBA5}" dt="2024-09-17T18:46:26.825" v="14716" actId="20577"/>
          <ac:spMkLst>
            <pc:docMk/>
            <pc:sldMk cId="1828221760" sldId="274"/>
            <ac:spMk id="6" creationId="{A35DF1AF-F3D4-2294-7622-F92E8D30407A}"/>
          </ac:spMkLst>
        </pc:spChg>
        <pc:picChg chg="add del mod">
          <ac:chgData name="pim van den akker" userId="70c9ad202df69af3" providerId="LiveId" clId="{7296990B-9D8C-4F8D-9068-2A385937CBA5}" dt="2024-09-04T07:02:09.502" v="7232" actId="478"/>
          <ac:picMkLst>
            <pc:docMk/>
            <pc:sldMk cId="1828221760" sldId="274"/>
            <ac:picMk id="8" creationId="{B2F2315F-7140-1E98-9E5D-85B9964717D8}"/>
          </ac:picMkLst>
        </pc:picChg>
        <pc:picChg chg="add del mod ord">
          <ac:chgData name="pim van den akker" userId="70c9ad202df69af3" providerId="LiveId" clId="{7296990B-9D8C-4F8D-9068-2A385937CBA5}" dt="2024-09-04T08:30:20.530" v="7242" actId="478"/>
          <ac:picMkLst>
            <pc:docMk/>
            <pc:sldMk cId="1828221760" sldId="274"/>
            <ac:picMk id="10" creationId="{514698F0-95E4-D5EB-7E83-83C0147547AE}"/>
          </ac:picMkLst>
        </pc:picChg>
        <pc:picChg chg="add del mod">
          <ac:chgData name="pim van den akker" userId="70c9ad202df69af3" providerId="LiveId" clId="{7296990B-9D8C-4F8D-9068-2A385937CBA5}" dt="2024-09-04T08:30:28.588" v="7246" actId="21"/>
          <ac:picMkLst>
            <pc:docMk/>
            <pc:sldMk cId="1828221760" sldId="274"/>
            <ac:picMk id="11" creationId="{E6B68766-C869-FA84-744D-4E94382FFD0F}"/>
          </ac:picMkLst>
        </pc:picChg>
      </pc:sldChg>
      <pc:sldChg chg="addSp delSp modSp new mod addAnim delAnim modAnim">
        <pc:chgData name="pim van den akker" userId="70c9ad202df69af3" providerId="LiveId" clId="{7296990B-9D8C-4F8D-9068-2A385937CBA5}" dt="2024-09-21T14:05:35.795" v="21197" actId="114"/>
        <pc:sldMkLst>
          <pc:docMk/>
          <pc:sldMk cId="3019134227" sldId="275"/>
        </pc:sldMkLst>
        <pc:spChg chg="mod">
          <ac:chgData name="pim van den akker" userId="70c9ad202df69af3" providerId="LiveId" clId="{7296990B-9D8C-4F8D-9068-2A385937CBA5}" dt="2024-09-18T13:26:17.280" v="16779" actId="20577"/>
          <ac:spMkLst>
            <pc:docMk/>
            <pc:sldMk cId="3019134227" sldId="275"/>
            <ac:spMk id="2" creationId="{4BC9F627-79CF-E575-F5FF-EA6CA1334CD2}"/>
          </ac:spMkLst>
        </pc:spChg>
        <pc:spChg chg="mod">
          <ac:chgData name="pim van den akker" userId="70c9ad202df69af3" providerId="LiveId" clId="{7296990B-9D8C-4F8D-9068-2A385937CBA5}" dt="2024-09-21T14:05:04.867" v="21137" actId="14100"/>
          <ac:spMkLst>
            <pc:docMk/>
            <pc:sldMk cId="3019134227" sldId="275"/>
            <ac:spMk id="3" creationId="{8009C487-9B68-E3A2-5845-C4869F97C5AC}"/>
          </ac:spMkLst>
        </pc:spChg>
        <pc:spChg chg="add mod">
          <ac:chgData name="pim van den akker" userId="70c9ad202df69af3" providerId="LiveId" clId="{7296990B-9D8C-4F8D-9068-2A385937CBA5}" dt="2024-09-21T14:05:35.795" v="21197" actId="114"/>
          <ac:spMkLst>
            <pc:docMk/>
            <pc:sldMk cId="3019134227" sldId="275"/>
            <ac:spMk id="6" creationId="{58F63E63-40FD-2526-18A7-F4CBE310D5F0}"/>
          </ac:spMkLst>
        </pc:spChg>
        <pc:spChg chg="add mod">
          <ac:chgData name="pim van den akker" userId="70c9ad202df69af3" providerId="LiveId" clId="{7296990B-9D8C-4F8D-9068-2A385937CBA5}" dt="2024-09-21T12:58:57.821" v="20487"/>
          <ac:spMkLst>
            <pc:docMk/>
            <pc:sldMk cId="3019134227" sldId="275"/>
            <ac:spMk id="7" creationId="{71F3CA0E-96C9-5E82-7B40-3DA946E2EAB5}"/>
          </ac:spMkLst>
        </pc:spChg>
        <pc:spChg chg="add mod">
          <ac:chgData name="pim van den akker" userId="70c9ad202df69af3" providerId="LiveId" clId="{7296990B-9D8C-4F8D-9068-2A385937CBA5}" dt="2024-09-21T13:02:19.390" v="20592"/>
          <ac:spMkLst>
            <pc:docMk/>
            <pc:sldMk cId="3019134227" sldId="275"/>
            <ac:spMk id="8" creationId="{DA3958AB-DE20-B6AB-06AB-230F80A4B394}"/>
          </ac:spMkLst>
        </pc:spChg>
        <pc:picChg chg="add del mod">
          <ac:chgData name="pim van den akker" userId="70c9ad202df69af3" providerId="LiveId" clId="{7296990B-9D8C-4F8D-9068-2A385937CBA5}" dt="2024-09-04T09:39:27.447" v="7542" actId="21"/>
          <ac:picMkLst>
            <pc:docMk/>
            <pc:sldMk cId="3019134227" sldId="275"/>
            <ac:picMk id="7" creationId="{0556EDF1-769C-43C4-36A1-FF8DF9B5FB55}"/>
          </ac:picMkLst>
        </pc:picChg>
        <pc:picChg chg="add del mod">
          <ac:chgData name="pim van den akker" userId="70c9ad202df69af3" providerId="LiveId" clId="{7296990B-9D8C-4F8D-9068-2A385937CBA5}" dt="2024-09-03T13:40:59.040" v="7115" actId="478"/>
          <ac:picMkLst>
            <pc:docMk/>
            <pc:sldMk cId="3019134227" sldId="275"/>
            <ac:picMk id="7" creationId="{23C782C2-0706-A705-AF16-8E9A0084D372}"/>
          </ac:picMkLst>
        </pc:picChg>
        <pc:picChg chg="add del mod">
          <ac:chgData name="pim van den akker" userId="70c9ad202df69af3" providerId="LiveId" clId="{7296990B-9D8C-4F8D-9068-2A385937CBA5}" dt="2024-09-03T13:41:07.465" v="7117" actId="478"/>
          <ac:picMkLst>
            <pc:docMk/>
            <pc:sldMk cId="3019134227" sldId="275"/>
            <ac:picMk id="9" creationId="{CA24BC2B-7E6D-C8E5-6C27-E4423739F5AD}"/>
          </ac:picMkLst>
        </pc:picChg>
        <pc:picChg chg="add del mod">
          <ac:chgData name="pim van den akker" userId="70c9ad202df69af3" providerId="LiveId" clId="{7296990B-9D8C-4F8D-9068-2A385937CBA5}" dt="2024-09-03T13:41:30.749" v="7121" actId="478"/>
          <ac:picMkLst>
            <pc:docMk/>
            <pc:sldMk cId="3019134227" sldId="275"/>
            <ac:picMk id="11" creationId="{E11ED45E-26D0-3057-A5C2-506BCBA16776}"/>
          </ac:picMkLst>
        </pc:picChg>
        <pc:picChg chg="add mod ord">
          <ac:chgData name="pim van den akker" userId="70c9ad202df69af3" providerId="LiveId" clId="{7296990B-9D8C-4F8D-9068-2A385937CBA5}" dt="2024-09-09T14:03:17.155" v="8303" actId="34135"/>
          <ac:picMkLst>
            <pc:docMk/>
            <pc:sldMk cId="3019134227" sldId="275"/>
            <ac:picMk id="11" creationId="{E6B68766-C869-FA84-744D-4E94382FFD0F}"/>
          </ac:picMkLst>
        </pc:picChg>
        <pc:picChg chg="add del mod">
          <ac:chgData name="pim van den akker" userId="70c9ad202df69af3" providerId="LiveId" clId="{7296990B-9D8C-4F8D-9068-2A385937CBA5}" dt="2024-09-03T13:44:10.626" v="7131" actId="478"/>
          <ac:picMkLst>
            <pc:docMk/>
            <pc:sldMk cId="3019134227" sldId="275"/>
            <ac:picMk id="12" creationId="{9B95E3FE-960F-4715-F08F-EE93034B531D}"/>
          </ac:picMkLst>
        </pc:picChg>
        <pc:picChg chg="add del mod">
          <ac:chgData name="pim van den akker" userId="70c9ad202df69af3" providerId="LiveId" clId="{7296990B-9D8C-4F8D-9068-2A385937CBA5}" dt="2024-09-03T13:44:09.804" v="7130" actId="478"/>
          <ac:picMkLst>
            <pc:docMk/>
            <pc:sldMk cId="3019134227" sldId="275"/>
            <ac:picMk id="14" creationId="{75F84C16-55E7-A548-3E30-E8AACFCB13C3}"/>
          </ac:picMkLst>
        </pc:picChg>
        <pc:picChg chg="add del mod">
          <ac:chgData name="pim van den akker" userId="70c9ad202df69af3" providerId="LiveId" clId="{7296990B-9D8C-4F8D-9068-2A385937CBA5}" dt="2024-09-04T07:01:03.371" v="7229" actId="478"/>
          <ac:picMkLst>
            <pc:docMk/>
            <pc:sldMk cId="3019134227" sldId="275"/>
            <ac:picMk id="16" creationId="{5EAC6F2C-7FCF-CFD2-9891-FE2943DDC912}"/>
          </ac:picMkLst>
        </pc:picChg>
      </pc:sldChg>
      <pc:sldChg chg="add del">
        <pc:chgData name="pim van den akker" userId="70c9ad202df69af3" providerId="LiveId" clId="{7296990B-9D8C-4F8D-9068-2A385937CBA5}" dt="2024-09-02T11:44:50.217" v="49" actId="47"/>
        <pc:sldMkLst>
          <pc:docMk/>
          <pc:sldMk cId="4156715214" sldId="275"/>
        </pc:sldMkLst>
      </pc:sldChg>
      <pc:sldChg chg="add del">
        <pc:chgData name="pim van den akker" userId="70c9ad202df69af3" providerId="LiveId" clId="{7296990B-9D8C-4F8D-9068-2A385937CBA5}" dt="2024-09-02T11:44:50.987" v="51" actId="47"/>
        <pc:sldMkLst>
          <pc:docMk/>
          <pc:sldMk cId="1068614072" sldId="276"/>
        </pc:sldMkLst>
      </pc:sldChg>
      <pc:sldChg chg="addSp delSp modSp add mod addAnim delAnim modAnim modNotesTx">
        <pc:chgData name="pim van den akker" userId="70c9ad202df69af3" providerId="LiveId" clId="{7296990B-9D8C-4F8D-9068-2A385937CBA5}" dt="2024-09-23T13:23:54.175" v="23001"/>
        <pc:sldMkLst>
          <pc:docMk/>
          <pc:sldMk cId="3080680635" sldId="276"/>
        </pc:sldMkLst>
        <pc:spChg chg="del mod">
          <ac:chgData name="pim van den akker" userId="70c9ad202df69af3" providerId="LiveId" clId="{7296990B-9D8C-4F8D-9068-2A385937CBA5}" dt="2024-09-20T09:04:39.919" v="18511" actId="478"/>
          <ac:spMkLst>
            <pc:docMk/>
            <pc:sldMk cId="3080680635" sldId="276"/>
            <ac:spMk id="2" creationId="{4BC9F627-79CF-E575-F5FF-EA6CA1334CD2}"/>
          </ac:spMkLst>
        </pc:spChg>
        <pc:spChg chg="add mod">
          <ac:chgData name="pim van den akker" userId="70c9ad202df69af3" providerId="LiveId" clId="{7296990B-9D8C-4F8D-9068-2A385937CBA5}" dt="2024-09-21T12:58:57.821" v="20490"/>
          <ac:spMkLst>
            <pc:docMk/>
            <pc:sldMk cId="3080680635" sldId="276"/>
            <ac:spMk id="2" creationId="{9DC93F09-12C8-6D69-EE2B-52A8A028515B}"/>
          </ac:spMkLst>
        </pc:spChg>
        <pc:spChg chg="del mod">
          <ac:chgData name="pim van den akker" userId="70c9ad202df69af3" providerId="LiveId" clId="{7296990B-9D8C-4F8D-9068-2A385937CBA5}" dt="2024-09-18T13:24:30.912" v="16702" actId="478"/>
          <ac:spMkLst>
            <pc:docMk/>
            <pc:sldMk cId="3080680635" sldId="276"/>
            <ac:spMk id="3" creationId="{8009C487-9B68-E3A2-5845-C4869F97C5AC}"/>
          </ac:spMkLst>
        </pc:spChg>
        <pc:spChg chg="add mod">
          <ac:chgData name="pim van den akker" userId="70c9ad202df69af3" providerId="LiveId" clId="{7296990B-9D8C-4F8D-9068-2A385937CBA5}" dt="2024-09-18T15:42:49.184" v="18318" actId="114"/>
          <ac:spMkLst>
            <pc:docMk/>
            <pc:sldMk cId="3080680635" sldId="276"/>
            <ac:spMk id="6" creationId="{36583B23-3CBB-72DB-BF27-B51FDCB0033D}"/>
          </ac:spMkLst>
        </pc:spChg>
        <pc:spChg chg="add mod">
          <ac:chgData name="pim van den akker" userId="70c9ad202df69af3" providerId="LiveId" clId="{7296990B-9D8C-4F8D-9068-2A385937CBA5}" dt="2024-09-21T13:02:21.865" v="20593"/>
          <ac:spMkLst>
            <pc:docMk/>
            <pc:sldMk cId="3080680635" sldId="276"/>
            <ac:spMk id="7" creationId="{E0A02BF0-7559-EABC-C3E1-0CE6722E5F41}"/>
          </ac:spMkLst>
        </pc:spChg>
        <pc:spChg chg="add del mod">
          <ac:chgData name="pim van den akker" userId="70c9ad202df69af3" providerId="LiveId" clId="{7296990B-9D8C-4F8D-9068-2A385937CBA5}" dt="2024-09-20T09:04:41.537" v="18512" actId="478"/>
          <ac:spMkLst>
            <pc:docMk/>
            <pc:sldMk cId="3080680635" sldId="276"/>
            <ac:spMk id="8" creationId="{153F4D2A-3752-DC24-130E-35E6E53685C8}"/>
          </ac:spMkLst>
        </pc:spChg>
        <pc:spChg chg="add del mod">
          <ac:chgData name="pim van den akker" userId="70c9ad202df69af3" providerId="LiveId" clId="{7296990B-9D8C-4F8D-9068-2A385937CBA5}" dt="2024-09-18T13:24:32.963" v="16703" actId="478"/>
          <ac:spMkLst>
            <pc:docMk/>
            <pc:sldMk cId="3080680635" sldId="276"/>
            <ac:spMk id="8" creationId="{83EB2FBA-DAE2-E447-5855-5688708FAEF3}"/>
          </ac:spMkLst>
        </pc:spChg>
        <pc:spChg chg="add mod">
          <ac:chgData name="pim van den akker" userId="70c9ad202df69af3" providerId="LiveId" clId="{7296990B-9D8C-4F8D-9068-2A385937CBA5}" dt="2024-09-21T13:02:27.952" v="20594"/>
          <ac:spMkLst>
            <pc:docMk/>
            <pc:sldMk cId="3080680635" sldId="276"/>
            <ac:spMk id="8" creationId="{FD496124-4FEA-AF18-E4BA-E3567A91E5D0}"/>
          </ac:spMkLst>
        </pc:spChg>
        <pc:graphicFrameChg chg="add del mod modGraphic">
          <ac:chgData name="pim van den akker" userId="70c9ad202df69af3" providerId="LiveId" clId="{7296990B-9D8C-4F8D-9068-2A385937CBA5}" dt="2024-09-03T13:29:35.128" v="7110" actId="478"/>
          <ac:graphicFrameMkLst>
            <pc:docMk/>
            <pc:sldMk cId="3080680635" sldId="276"/>
            <ac:graphicFrameMk id="13" creationId="{D363A1BA-D7B4-1254-C618-C4F78C7F6E7A}"/>
          </ac:graphicFrameMkLst>
        </pc:graphicFrameChg>
        <pc:picChg chg="add mod ord">
          <ac:chgData name="pim van den akker" userId="70c9ad202df69af3" providerId="LiveId" clId="{7296990B-9D8C-4F8D-9068-2A385937CBA5}" dt="2024-09-20T09:04:51.452" v="18518" actId="1076"/>
          <ac:picMkLst>
            <pc:docMk/>
            <pc:sldMk cId="3080680635" sldId="276"/>
            <ac:picMk id="3" creationId="{963D4862-1236-87AE-DDBB-6D29F1450AF3}"/>
          </ac:picMkLst>
        </pc:picChg>
        <pc:picChg chg="add del mod">
          <ac:chgData name="pim van den akker" userId="70c9ad202df69af3" providerId="LiveId" clId="{7296990B-9D8C-4F8D-9068-2A385937CBA5}" dt="2024-09-04T09:39:51.504" v="7547" actId="478"/>
          <ac:picMkLst>
            <pc:docMk/>
            <pc:sldMk cId="3080680635" sldId="276"/>
            <ac:picMk id="7" creationId="{0556EDF1-769C-43C4-36A1-FF8DF9B5FB55}"/>
          </ac:picMkLst>
        </pc:picChg>
        <pc:picChg chg="add del mod">
          <ac:chgData name="pim van den akker" userId="70c9ad202df69af3" providerId="LiveId" clId="{7296990B-9D8C-4F8D-9068-2A385937CBA5}" dt="2024-09-09T14:11:05.548" v="8511" actId="478"/>
          <ac:picMkLst>
            <pc:docMk/>
            <pc:sldMk cId="3080680635" sldId="276"/>
            <ac:picMk id="7" creationId="{B7BF0C0C-EC56-5AD4-2833-7D4CA4D0A732}"/>
          </ac:picMkLst>
        </pc:picChg>
        <pc:picChg chg="add del mod">
          <ac:chgData name="pim van den akker" userId="70c9ad202df69af3" providerId="LiveId" clId="{7296990B-9D8C-4F8D-9068-2A385937CBA5}" dt="2024-09-03T11:53:20.037" v="7071" actId="478"/>
          <ac:picMkLst>
            <pc:docMk/>
            <pc:sldMk cId="3080680635" sldId="276"/>
            <ac:picMk id="7" creationId="{F45EC6C8-95D3-72AB-DCE9-4F235CD93858}"/>
          </ac:picMkLst>
        </pc:picChg>
        <pc:picChg chg="add del mod">
          <ac:chgData name="pim van den akker" userId="70c9ad202df69af3" providerId="LiveId" clId="{7296990B-9D8C-4F8D-9068-2A385937CBA5}" dt="2024-09-09T14:11:04.872" v="8510" actId="478"/>
          <ac:picMkLst>
            <pc:docMk/>
            <pc:sldMk cId="3080680635" sldId="276"/>
            <ac:picMk id="8" creationId="{81B72C23-B4EB-A84E-1B26-89E86E6CBA93}"/>
          </ac:picMkLst>
        </pc:picChg>
        <pc:picChg chg="add del mod">
          <ac:chgData name="pim van den akker" userId="70c9ad202df69af3" providerId="LiveId" clId="{7296990B-9D8C-4F8D-9068-2A385937CBA5}" dt="2024-09-03T11:54:46.041" v="7079" actId="478"/>
          <ac:picMkLst>
            <pc:docMk/>
            <pc:sldMk cId="3080680635" sldId="276"/>
            <ac:picMk id="9" creationId="{B1D81EE0-C4CA-F19F-7D18-A9136757B942}"/>
          </ac:picMkLst>
        </pc:picChg>
        <pc:picChg chg="add del mod ord">
          <ac:chgData name="pim van den akker" userId="70c9ad202df69af3" providerId="LiveId" clId="{7296990B-9D8C-4F8D-9068-2A385937CBA5}" dt="2024-09-20T09:04:18.334" v="18503" actId="478"/>
          <ac:picMkLst>
            <pc:docMk/>
            <pc:sldMk cId="3080680635" sldId="276"/>
            <ac:picMk id="9" creationId="{E97D3A44-C9F8-8238-72A0-EE6ACE71CD77}"/>
          </ac:picMkLst>
        </pc:picChg>
        <pc:picChg chg="add del mod">
          <ac:chgData name="pim van den akker" userId="70c9ad202df69af3" providerId="LiveId" clId="{7296990B-9D8C-4F8D-9068-2A385937CBA5}" dt="2024-09-09T14:10:57.616" v="8502" actId="1076"/>
          <ac:picMkLst>
            <pc:docMk/>
            <pc:sldMk cId="3080680635" sldId="276"/>
            <ac:picMk id="10" creationId="{07F15DAF-3B47-55BB-9485-841D93ACC33D}"/>
          </ac:picMkLst>
        </pc:picChg>
        <pc:picChg chg="add del mod">
          <ac:chgData name="pim van den akker" userId="70c9ad202df69af3" providerId="LiveId" clId="{7296990B-9D8C-4F8D-9068-2A385937CBA5}" dt="2024-09-03T13:15:48.369" v="7095" actId="478"/>
          <ac:picMkLst>
            <pc:docMk/>
            <pc:sldMk cId="3080680635" sldId="276"/>
            <ac:picMk id="10" creationId="{A5CA0378-B6E5-4E1E-A2A7-6032086C7D10}"/>
          </ac:picMkLst>
        </pc:picChg>
        <pc:picChg chg="add del mod">
          <ac:chgData name="pim van den akker" userId="70c9ad202df69af3" providerId="LiveId" clId="{7296990B-9D8C-4F8D-9068-2A385937CBA5}" dt="2024-09-03T13:15:48.864" v="7096" actId="478"/>
          <ac:picMkLst>
            <pc:docMk/>
            <pc:sldMk cId="3080680635" sldId="276"/>
            <ac:picMk id="12" creationId="{F27789B4-3E1F-E3E8-C24C-FF6156C7E179}"/>
          </ac:picMkLst>
        </pc:picChg>
      </pc:sldChg>
      <pc:sldChg chg="add del">
        <pc:chgData name="pim van den akker" userId="70c9ad202df69af3" providerId="LiveId" clId="{7296990B-9D8C-4F8D-9068-2A385937CBA5}" dt="2024-09-02T15:21:54.439" v="2108"/>
        <pc:sldMkLst>
          <pc:docMk/>
          <pc:sldMk cId="1393542393" sldId="277"/>
        </pc:sldMkLst>
      </pc:sldChg>
      <pc:sldChg chg="add del">
        <pc:chgData name="pim van den akker" userId="70c9ad202df69af3" providerId="LiveId" clId="{7296990B-9D8C-4F8D-9068-2A385937CBA5}" dt="2024-09-02T11:44:51.347" v="52" actId="47"/>
        <pc:sldMkLst>
          <pc:docMk/>
          <pc:sldMk cId="2010090270" sldId="277"/>
        </pc:sldMkLst>
      </pc:sldChg>
      <pc:sldChg chg="addSp delSp modSp new mod modTransition delAnim modAnim">
        <pc:chgData name="pim van den akker" userId="70c9ad202df69af3" providerId="LiveId" clId="{7296990B-9D8C-4F8D-9068-2A385937CBA5}" dt="2024-09-24T08:51:37.114" v="23102" actId="1076"/>
        <pc:sldMkLst>
          <pc:docMk/>
          <pc:sldMk cId="2155919799" sldId="277"/>
        </pc:sldMkLst>
        <pc:spChg chg="mod">
          <ac:chgData name="pim van den akker" userId="70c9ad202df69af3" providerId="LiveId" clId="{7296990B-9D8C-4F8D-9068-2A385937CBA5}" dt="2024-09-18T13:33:47.129" v="16891" actId="20577"/>
          <ac:spMkLst>
            <pc:docMk/>
            <pc:sldMk cId="2155919799" sldId="277"/>
            <ac:spMk id="2" creationId="{D1960497-C42D-BC90-487E-6D4ACCCF9CDE}"/>
          </ac:spMkLst>
        </pc:spChg>
        <pc:spChg chg="mod">
          <ac:chgData name="pim van den akker" userId="70c9ad202df69af3" providerId="LiveId" clId="{7296990B-9D8C-4F8D-9068-2A385937CBA5}" dt="2024-09-20T11:24:30.479" v="18999" actId="1076"/>
          <ac:spMkLst>
            <pc:docMk/>
            <pc:sldMk cId="2155919799" sldId="277"/>
            <ac:spMk id="3" creationId="{8C2774F8-4F47-92A2-31B1-257D0D95533A}"/>
          </ac:spMkLst>
        </pc:spChg>
        <pc:spChg chg="mod">
          <ac:chgData name="pim van den akker" userId="70c9ad202df69af3" providerId="LiveId" clId="{7296990B-9D8C-4F8D-9068-2A385937CBA5}" dt="2024-09-24T08:51:31.418" v="23100" actId="1076"/>
          <ac:spMkLst>
            <pc:docMk/>
            <pc:sldMk cId="2155919799" sldId="277"/>
            <ac:spMk id="4" creationId="{16675AB6-3E48-A46B-EFB5-0A288A5B46C0}"/>
          </ac:spMkLst>
        </pc:spChg>
        <pc:spChg chg="mod">
          <ac:chgData name="pim van den akker" userId="70c9ad202df69af3" providerId="LiveId" clId="{7296990B-9D8C-4F8D-9068-2A385937CBA5}" dt="2024-09-24T08:51:37.114" v="23102" actId="1076"/>
          <ac:spMkLst>
            <pc:docMk/>
            <pc:sldMk cId="2155919799" sldId="277"/>
            <ac:spMk id="5" creationId="{02D3BA9E-FF74-BDE6-03DA-0223AD415557}"/>
          </ac:spMkLst>
        </pc:spChg>
        <pc:spChg chg="add mod">
          <ac:chgData name="pim van den akker" userId="70c9ad202df69af3" providerId="LiveId" clId="{7296990B-9D8C-4F8D-9068-2A385937CBA5}" dt="2024-09-18T15:46:57.885" v="18426" actId="1076"/>
          <ac:spMkLst>
            <pc:docMk/>
            <pc:sldMk cId="2155919799" sldId="277"/>
            <ac:spMk id="6" creationId="{0DD7B46A-9315-E34A-D7D8-4A0156860E91}"/>
          </ac:spMkLst>
        </pc:spChg>
        <pc:spChg chg="add mod">
          <ac:chgData name="pim van den akker" userId="70c9ad202df69af3" providerId="LiveId" clId="{7296990B-9D8C-4F8D-9068-2A385937CBA5}" dt="2024-09-21T12:58:57.821" v="20493"/>
          <ac:spMkLst>
            <pc:docMk/>
            <pc:sldMk cId="2155919799" sldId="277"/>
            <ac:spMk id="7" creationId="{D4F416CF-C49D-2DED-4D25-1EA01FD46621}"/>
          </ac:spMkLst>
        </pc:spChg>
        <pc:spChg chg="add mod">
          <ac:chgData name="pim van den akker" userId="70c9ad202df69af3" providerId="LiveId" clId="{7296990B-9D8C-4F8D-9068-2A385937CBA5}" dt="2024-09-24T08:51:27.754" v="23099" actId="1076"/>
          <ac:spMkLst>
            <pc:docMk/>
            <pc:sldMk cId="2155919799" sldId="277"/>
            <ac:spMk id="8" creationId="{34079F82-1C8F-0E1C-90D3-C72406277A41}"/>
          </ac:spMkLst>
        </pc:spChg>
        <pc:graphicFrameChg chg="add del mod modGraphic">
          <ac:chgData name="pim van den akker" userId="70c9ad202df69af3" providerId="LiveId" clId="{7296990B-9D8C-4F8D-9068-2A385937CBA5}" dt="2024-09-03T13:29:36.396" v="7111" actId="478"/>
          <ac:graphicFrameMkLst>
            <pc:docMk/>
            <pc:sldMk cId="2155919799" sldId="277"/>
            <ac:graphicFrameMk id="7" creationId="{C3F4EADA-7880-4DB0-3AEE-653B3A82E184}"/>
          </ac:graphicFrameMkLst>
        </pc:graphicFrameChg>
        <pc:picChg chg="add del mod">
          <ac:chgData name="pim van den akker" userId="70c9ad202df69af3" providerId="LiveId" clId="{7296990B-9D8C-4F8D-9068-2A385937CBA5}" dt="2024-09-16T08:24:33.250" v="9536" actId="478"/>
          <ac:picMkLst>
            <pc:docMk/>
            <pc:sldMk cId="2155919799" sldId="277"/>
            <ac:picMk id="7" creationId="{2BC4EF00-6F89-CD39-569E-F20FCC3AA8F3}"/>
          </ac:picMkLst>
        </pc:picChg>
        <pc:picChg chg="add mod ord">
          <ac:chgData name="pim van den akker" userId="70c9ad202df69af3" providerId="LiveId" clId="{7296990B-9D8C-4F8D-9068-2A385937CBA5}" dt="2024-09-16T09:08:48.155" v="9734" actId="14100"/>
          <ac:picMkLst>
            <pc:docMk/>
            <pc:sldMk cId="2155919799" sldId="277"/>
            <ac:picMk id="8" creationId="{8F270F71-027E-9BB1-2934-0F22C0D1CFED}"/>
          </ac:picMkLst>
        </pc:picChg>
        <pc:picChg chg="mod">
          <ac:chgData name="pim van den akker" userId="70c9ad202df69af3" providerId="LiveId" clId="{7296990B-9D8C-4F8D-9068-2A385937CBA5}" dt="2024-09-24T08:50:57.547" v="23096" actId="1076"/>
          <ac:picMkLst>
            <pc:docMk/>
            <pc:sldMk cId="2155919799" sldId="277"/>
            <ac:picMk id="10" creationId="{04CFDF9C-E0F3-C83B-7977-89CAE4A807A2}"/>
          </ac:picMkLst>
        </pc:picChg>
        <pc:picChg chg="add">
          <ac:chgData name="pim van den akker" userId="70c9ad202df69af3" providerId="LiveId" clId="{7296990B-9D8C-4F8D-9068-2A385937CBA5}" dt="2024-09-03T13:19:53.663" v="7102"/>
          <ac:picMkLst>
            <pc:docMk/>
            <pc:sldMk cId="2155919799" sldId="277"/>
            <ac:picMk id="3074" creationId="{CE3A16FB-50D4-96CA-B4BC-C3C22ECC966B}"/>
          </ac:picMkLst>
        </pc:picChg>
      </pc:sldChg>
      <pc:sldChg chg="addSp delSp modSp new mod delAnim modAnim">
        <pc:chgData name="pim van den akker" userId="70c9ad202df69af3" providerId="LiveId" clId="{7296990B-9D8C-4F8D-9068-2A385937CBA5}" dt="2024-09-24T08:52:22.328" v="23116" actId="20577"/>
        <pc:sldMkLst>
          <pc:docMk/>
          <pc:sldMk cId="2587919302" sldId="278"/>
        </pc:sldMkLst>
        <pc:spChg chg="mod">
          <ac:chgData name="pim van den akker" userId="70c9ad202df69af3" providerId="LiveId" clId="{7296990B-9D8C-4F8D-9068-2A385937CBA5}" dt="2024-09-21T15:04:53.299" v="21792" actId="1076"/>
          <ac:spMkLst>
            <pc:docMk/>
            <pc:sldMk cId="2587919302" sldId="278"/>
            <ac:spMk id="2" creationId="{4C447F56-D337-F4FF-CD79-7B1620EF8F25}"/>
          </ac:spMkLst>
        </pc:spChg>
        <pc:spChg chg="del mod">
          <ac:chgData name="pim van den akker" userId="70c9ad202df69af3" providerId="LiveId" clId="{7296990B-9D8C-4F8D-9068-2A385937CBA5}" dt="2024-09-21T14:10:32.876" v="21200" actId="478"/>
          <ac:spMkLst>
            <pc:docMk/>
            <pc:sldMk cId="2587919302" sldId="278"/>
            <ac:spMk id="3" creationId="{FF718AE9-F791-3F4A-1CBF-7AE86EDF1266}"/>
          </ac:spMkLst>
        </pc:spChg>
        <pc:spChg chg="add mod">
          <ac:chgData name="pim van den akker" userId="70c9ad202df69af3" providerId="LiveId" clId="{7296990B-9D8C-4F8D-9068-2A385937CBA5}" dt="2024-09-21T12:58:57.821" v="20496"/>
          <ac:spMkLst>
            <pc:docMk/>
            <pc:sldMk cId="2587919302" sldId="278"/>
            <ac:spMk id="7" creationId="{F44F1914-F41E-46DA-DA55-5141BD3AE863}"/>
          </ac:spMkLst>
        </pc:spChg>
        <pc:spChg chg="add mod">
          <ac:chgData name="pim van den akker" userId="70c9ad202df69af3" providerId="LiveId" clId="{7296990B-9D8C-4F8D-9068-2A385937CBA5}" dt="2024-09-21T13:02:31.416" v="20596"/>
          <ac:spMkLst>
            <pc:docMk/>
            <pc:sldMk cId="2587919302" sldId="278"/>
            <ac:spMk id="8" creationId="{DF2F9F9F-DAA7-80D8-8FDA-A00103AB2729}"/>
          </ac:spMkLst>
        </pc:spChg>
        <pc:spChg chg="add del mod">
          <ac:chgData name="pim van den akker" userId="70c9ad202df69af3" providerId="LiveId" clId="{7296990B-9D8C-4F8D-9068-2A385937CBA5}" dt="2024-09-21T14:54:02.324" v="21355" actId="478"/>
          <ac:spMkLst>
            <pc:docMk/>
            <pc:sldMk cId="2587919302" sldId="278"/>
            <ac:spMk id="10" creationId="{D171A810-D759-F0F2-B7DC-3BCA21915603}"/>
          </ac:spMkLst>
        </pc:spChg>
        <pc:spChg chg="add del mod">
          <ac:chgData name="pim van den akker" userId="70c9ad202df69af3" providerId="LiveId" clId="{7296990B-9D8C-4F8D-9068-2A385937CBA5}" dt="2024-09-21T14:54:04.984" v="21356" actId="478"/>
          <ac:spMkLst>
            <pc:docMk/>
            <pc:sldMk cId="2587919302" sldId="278"/>
            <ac:spMk id="19" creationId="{AC03014B-8EBA-2C35-CAFD-1CB157CD81C1}"/>
          </ac:spMkLst>
        </pc:spChg>
        <pc:spChg chg="add mod">
          <ac:chgData name="pim van den akker" userId="70c9ad202df69af3" providerId="LiveId" clId="{7296990B-9D8C-4F8D-9068-2A385937CBA5}" dt="2024-09-24T08:52:22.328" v="23116" actId="20577"/>
          <ac:spMkLst>
            <pc:docMk/>
            <pc:sldMk cId="2587919302" sldId="278"/>
            <ac:spMk id="20" creationId="{3CA34244-EFCC-6DA0-3767-2449A985A496}"/>
          </ac:spMkLst>
        </pc:spChg>
        <pc:spChg chg="add del mod">
          <ac:chgData name="pim van den akker" userId="70c9ad202df69af3" providerId="LiveId" clId="{7296990B-9D8C-4F8D-9068-2A385937CBA5}" dt="2024-09-21T14:57:18.133" v="21570" actId="478"/>
          <ac:spMkLst>
            <pc:docMk/>
            <pc:sldMk cId="2587919302" sldId="278"/>
            <ac:spMk id="21" creationId="{DEB643F1-1B0A-9C54-6157-3370A6F9F789}"/>
          </ac:spMkLst>
        </pc:spChg>
        <pc:spChg chg="add del mod">
          <ac:chgData name="pim van den akker" userId="70c9ad202df69af3" providerId="LiveId" clId="{7296990B-9D8C-4F8D-9068-2A385937CBA5}" dt="2024-09-21T14:57:37.432" v="21594" actId="478"/>
          <ac:spMkLst>
            <pc:docMk/>
            <pc:sldMk cId="2587919302" sldId="278"/>
            <ac:spMk id="22" creationId="{2CE68895-8C8F-DF67-228A-15AC67DA5791}"/>
          </ac:spMkLst>
        </pc:spChg>
        <pc:spChg chg="add mod">
          <ac:chgData name="pim van den akker" userId="70c9ad202df69af3" providerId="LiveId" clId="{7296990B-9D8C-4F8D-9068-2A385937CBA5}" dt="2024-09-21T15:10:50.117" v="22075" actId="114"/>
          <ac:spMkLst>
            <pc:docMk/>
            <pc:sldMk cId="2587919302" sldId="278"/>
            <ac:spMk id="23" creationId="{64FF7F24-7AED-B0B9-833B-805AC289311B}"/>
          </ac:spMkLst>
        </pc:spChg>
        <pc:spChg chg="add del mod">
          <ac:chgData name="pim van den akker" userId="70c9ad202df69af3" providerId="LiveId" clId="{7296990B-9D8C-4F8D-9068-2A385937CBA5}" dt="2024-09-21T15:01:22.415" v="21751" actId="478"/>
          <ac:spMkLst>
            <pc:docMk/>
            <pc:sldMk cId="2587919302" sldId="278"/>
            <ac:spMk id="24" creationId="{64E504DF-CBD7-6294-0DFF-DDF91FC7DC22}"/>
          </ac:spMkLst>
        </pc:spChg>
        <pc:spChg chg="add mod">
          <ac:chgData name="pim van den akker" userId="70c9ad202df69af3" providerId="LiveId" clId="{7296990B-9D8C-4F8D-9068-2A385937CBA5}" dt="2024-09-21T15:00:09.949" v="21661"/>
          <ac:spMkLst>
            <pc:docMk/>
            <pc:sldMk cId="2587919302" sldId="278"/>
            <ac:spMk id="34" creationId="{FE6AFD83-6367-C3A6-779C-4E1BFCD6477B}"/>
          </ac:spMkLst>
        </pc:spChg>
        <pc:spChg chg="add mod">
          <ac:chgData name="pim van den akker" userId="70c9ad202df69af3" providerId="LiveId" clId="{7296990B-9D8C-4F8D-9068-2A385937CBA5}" dt="2024-09-21T15:10:46.825" v="22074" actId="114"/>
          <ac:spMkLst>
            <pc:docMk/>
            <pc:sldMk cId="2587919302" sldId="278"/>
            <ac:spMk id="35" creationId="{9E8535F3-5F92-9FC2-18DB-BED256505A2E}"/>
          </ac:spMkLst>
        </pc:spChg>
        <pc:spChg chg="add del mod">
          <ac:chgData name="pim van den akker" userId="70c9ad202df69af3" providerId="LiveId" clId="{7296990B-9D8C-4F8D-9068-2A385937CBA5}" dt="2024-09-21T15:09:27.817" v="22018" actId="21"/>
          <ac:spMkLst>
            <pc:docMk/>
            <pc:sldMk cId="2587919302" sldId="278"/>
            <ac:spMk id="47" creationId="{A2CBBF79-FF40-5EF6-F079-ED656FFDF263}"/>
          </ac:spMkLst>
        </pc:spChg>
        <pc:spChg chg="add del mod">
          <ac:chgData name="pim van den akker" userId="70c9ad202df69af3" providerId="LiveId" clId="{7296990B-9D8C-4F8D-9068-2A385937CBA5}" dt="2024-09-21T15:10:04.026" v="22037" actId="478"/>
          <ac:spMkLst>
            <pc:docMk/>
            <pc:sldMk cId="2587919302" sldId="278"/>
            <ac:spMk id="53" creationId="{C36FF185-9E00-B00A-5CAE-F3A42B36EC57}"/>
          </ac:spMkLst>
        </pc:spChg>
        <pc:spChg chg="add del mod">
          <ac:chgData name="pim van den akker" userId="70c9ad202df69af3" providerId="LiveId" clId="{7296990B-9D8C-4F8D-9068-2A385937CBA5}" dt="2024-09-21T15:11:53.333" v="22131" actId="478"/>
          <ac:spMkLst>
            <pc:docMk/>
            <pc:sldMk cId="2587919302" sldId="278"/>
            <ac:spMk id="59" creationId="{960DE393-C5F3-FA7F-FC01-27C85ECB361F}"/>
          </ac:spMkLst>
        </pc:spChg>
        <pc:spChg chg="add mod">
          <ac:chgData name="pim van den akker" userId="70c9ad202df69af3" providerId="LiveId" clId="{7296990B-9D8C-4F8D-9068-2A385937CBA5}" dt="2024-09-21T15:13:58.727" v="22267" actId="122"/>
          <ac:spMkLst>
            <pc:docMk/>
            <pc:sldMk cId="2587919302" sldId="278"/>
            <ac:spMk id="60" creationId="{4B3E5AB5-3C54-147C-7FAB-8DA91D2CBBC1}"/>
          </ac:spMkLst>
        </pc:spChg>
        <pc:spChg chg="add mod">
          <ac:chgData name="pim van den akker" userId="70c9ad202df69af3" providerId="LiveId" clId="{7296990B-9D8C-4F8D-9068-2A385937CBA5}" dt="2024-09-21T15:12:01.367" v="22135"/>
          <ac:spMkLst>
            <pc:docMk/>
            <pc:sldMk cId="2587919302" sldId="278"/>
            <ac:spMk id="61" creationId="{4B410CCC-145F-619C-5994-75B1489A0ED6}"/>
          </ac:spMkLst>
        </pc:spChg>
        <pc:grpChg chg="add mod">
          <ac:chgData name="pim van den akker" userId="70c9ad202df69af3" providerId="LiveId" clId="{7296990B-9D8C-4F8D-9068-2A385937CBA5}" dt="2024-09-21T15:10:31.439" v="22068" actId="14100"/>
          <ac:grpSpMkLst>
            <pc:docMk/>
            <pc:sldMk cId="2587919302" sldId="278"/>
            <ac:grpSpMk id="41" creationId="{1EA0D71E-FF88-08DE-EF8A-CD21ADA5B83B}"/>
          </ac:grpSpMkLst>
        </pc:grpChg>
        <pc:grpChg chg="add mod">
          <ac:chgData name="pim van den akker" userId="70c9ad202df69af3" providerId="LiveId" clId="{7296990B-9D8C-4F8D-9068-2A385937CBA5}" dt="2024-09-21T15:10:13.679" v="22038" actId="1076"/>
          <ac:grpSpMkLst>
            <pc:docMk/>
            <pc:sldMk cId="2587919302" sldId="278"/>
            <ac:grpSpMk id="42" creationId="{8A7EEE00-6C97-66D1-D93A-3B8787516038}"/>
          </ac:grpSpMkLst>
        </pc:grpChg>
        <pc:graphicFrameChg chg="add mod">
          <ac:chgData name="pim van den akker" userId="70c9ad202df69af3" providerId="LiveId" clId="{7296990B-9D8C-4F8D-9068-2A385937CBA5}" dt="2024-09-21T15:09:13.450" v="22017" actId="12084"/>
          <ac:graphicFrameMkLst>
            <pc:docMk/>
            <pc:sldMk cId="2587919302" sldId="278"/>
            <ac:graphicFrameMk id="51" creationId="{59942627-01C2-0E13-9569-757768C8E69B}"/>
          </ac:graphicFrameMkLst>
        </pc:graphicFrameChg>
        <pc:picChg chg="del">
          <ac:chgData name="pim van den akker" userId="70c9ad202df69af3" providerId="LiveId" clId="{7296990B-9D8C-4F8D-9068-2A385937CBA5}" dt="2024-09-21T14:10:28.099" v="21198" actId="478"/>
          <ac:picMkLst>
            <pc:docMk/>
            <pc:sldMk cId="2587919302" sldId="278"/>
            <ac:picMk id="6" creationId="{7B047B6C-853D-9079-7586-E4C091878EB5}"/>
          </ac:picMkLst>
        </pc:picChg>
        <pc:picChg chg="add del mod">
          <ac:chgData name="pim van den akker" userId="70c9ad202df69af3" providerId="LiveId" clId="{7296990B-9D8C-4F8D-9068-2A385937CBA5}" dt="2024-09-17T12:29:59.852" v="13357" actId="478"/>
          <ac:picMkLst>
            <pc:docMk/>
            <pc:sldMk cId="2587919302" sldId="278"/>
            <ac:picMk id="6" creationId="{E3194F93-69F9-81D3-91FD-9417577EAC65}"/>
          </ac:picMkLst>
        </pc:picChg>
        <pc:picChg chg="add del mod">
          <ac:chgData name="pim van den akker" userId="70c9ad202df69af3" providerId="LiveId" clId="{7296990B-9D8C-4F8D-9068-2A385937CBA5}" dt="2024-09-18T09:27:01.588" v="15646" actId="478"/>
          <ac:picMkLst>
            <pc:docMk/>
            <pc:sldMk cId="2587919302" sldId="278"/>
            <ac:picMk id="7" creationId="{85A5DE3A-448E-5F69-A3D5-A73C2D1ED0D1}"/>
          </ac:picMkLst>
        </pc:picChg>
        <pc:picChg chg="add del mod">
          <ac:chgData name="pim van den akker" userId="70c9ad202df69af3" providerId="LiveId" clId="{7296990B-9D8C-4F8D-9068-2A385937CBA5}" dt="2024-09-17T12:30:11.018" v="13369" actId="478"/>
          <ac:picMkLst>
            <pc:docMk/>
            <pc:sldMk cId="2587919302" sldId="278"/>
            <ac:picMk id="9" creationId="{279C7986-B8AC-C952-7D0B-0CD75C67CCBA}"/>
          </ac:picMkLst>
        </pc:picChg>
        <pc:picChg chg="add del mod">
          <ac:chgData name="pim van den akker" userId="70c9ad202df69af3" providerId="LiveId" clId="{7296990B-9D8C-4F8D-9068-2A385937CBA5}" dt="2024-09-17T12:30:08.428" v="13366" actId="478"/>
          <ac:picMkLst>
            <pc:docMk/>
            <pc:sldMk cId="2587919302" sldId="278"/>
            <ac:picMk id="11" creationId="{A13BC2CF-E2CB-8C69-6930-44276090402E}"/>
          </ac:picMkLst>
        </pc:picChg>
        <pc:picChg chg="add del mod">
          <ac:chgData name="pim van den akker" userId="70c9ad202df69af3" providerId="LiveId" clId="{7296990B-9D8C-4F8D-9068-2A385937CBA5}" dt="2024-09-21T14:10:49.396" v="21234" actId="478"/>
          <ac:picMkLst>
            <pc:docMk/>
            <pc:sldMk cId="2587919302" sldId="278"/>
            <ac:picMk id="12" creationId="{6AEDC04D-DF42-9F92-EF7A-C4AE79E0E2BE}"/>
          </ac:picMkLst>
        </pc:picChg>
        <pc:picChg chg="add del mod">
          <ac:chgData name="pim van den akker" userId="70c9ad202df69af3" providerId="LiveId" clId="{7296990B-9D8C-4F8D-9068-2A385937CBA5}" dt="2024-09-17T12:30:11.427" v="13370" actId="478"/>
          <ac:picMkLst>
            <pc:docMk/>
            <pc:sldMk cId="2587919302" sldId="278"/>
            <ac:picMk id="13" creationId="{2705ABE9-A608-3755-6E81-690E2E44CEF8}"/>
          </ac:picMkLst>
        </pc:picChg>
        <pc:picChg chg="add mod">
          <ac:chgData name="pim van den akker" userId="70c9ad202df69af3" providerId="LiveId" clId="{7296990B-9D8C-4F8D-9068-2A385937CBA5}" dt="2024-09-21T15:10:13.679" v="22038" actId="1076"/>
          <ac:picMkLst>
            <pc:docMk/>
            <pc:sldMk cId="2587919302" sldId="278"/>
            <ac:picMk id="13" creationId="{CD170241-7598-0975-A105-5FF9BAC87598}"/>
          </ac:picMkLst>
        </pc:picChg>
        <pc:picChg chg="add mod">
          <ac:chgData name="pim van den akker" userId="70c9ad202df69af3" providerId="LiveId" clId="{7296990B-9D8C-4F8D-9068-2A385937CBA5}" dt="2024-09-21T15:10:13.679" v="22038" actId="1076"/>
          <ac:picMkLst>
            <pc:docMk/>
            <pc:sldMk cId="2587919302" sldId="278"/>
            <ac:picMk id="15" creationId="{9D41C439-E4BD-6E7C-7B9B-B7D9659AE953}"/>
          </ac:picMkLst>
        </pc:picChg>
        <pc:picChg chg="add mod">
          <ac:chgData name="pim van den akker" userId="70c9ad202df69af3" providerId="LiveId" clId="{7296990B-9D8C-4F8D-9068-2A385937CBA5}" dt="2024-09-21T15:10:13.679" v="22038" actId="1076"/>
          <ac:picMkLst>
            <pc:docMk/>
            <pc:sldMk cId="2587919302" sldId="278"/>
            <ac:picMk id="17" creationId="{83193A3C-120F-E2E3-FD1B-97FC9343B862}"/>
          </ac:picMkLst>
        </pc:picChg>
        <pc:cxnChg chg="add mod">
          <ac:chgData name="pim van den akker" userId="70c9ad202df69af3" providerId="LiveId" clId="{7296990B-9D8C-4F8D-9068-2A385937CBA5}" dt="2024-09-21T15:24:10.400" v="22353" actId="14100"/>
          <ac:cxnSpMkLst>
            <pc:docMk/>
            <pc:sldMk cId="2587919302" sldId="278"/>
            <ac:cxnSpMk id="26" creationId="{3B2724F2-FE36-323C-9948-5FC811E6690D}"/>
          </ac:cxnSpMkLst>
        </pc:cxnChg>
        <pc:cxnChg chg="add mod">
          <ac:chgData name="pim van den akker" userId="70c9ad202df69af3" providerId="LiveId" clId="{7296990B-9D8C-4F8D-9068-2A385937CBA5}" dt="2024-09-21T15:10:35.823" v="22070" actId="14100"/>
          <ac:cxnSpMkLst>
            <pc:docMk/>
            <pc:sldMk cId="2587919302" sldId="278"/>
            <ac:cxnSpMk id="30" creationId="{2420E733-2E27-CBBA-3570-5340E7DF638F}"/>
          </ac:cxnSpMkLst>
        </pc:cxnChg>
        <pc:cxnChg chg="add mod">
          <ac:chgData name="pim van den akker" userId="70c9ad202df69af3" providerId="LiveId" clId="{7296990B-9D8C-4F8D-9068-2A385937CBA5}" dt="2024-09-21T15:10:29.326" v="22067" actId="14100"/>
          <ac:cxnSpMkLst>
            <pc:docMk/>
            <pc:sldMk cId="2587919302" sldId="278"/>
            <ac:cxnSpMk id="36" creationId="{EDDAFE10-BBD6-522B-F53E-C65B1E062D96}"/>
          </ac:cxnSpMkLst>
        </pc:cxnChg>
        <pc:cxnChg chg="add mod">
          <ac:chgData name="pim van den akker" userId="70c9ad202df69af3" providerId="LiveId" clId="{7296990B-9D8C-4F8D-9068-2A385937CBA5}" dt="2024-09-21T15:03:15.446" v="21766" actId="14100"/>
          <ac:cxnSpMkLst>
            <pc:docMk/>
            <pc:sldMk cId="2587919302" sldId="278"/>
            <ac:cxnSpMk id="37" creationId="{654A77C4-DFF1-7919-10B4-50C431816365}"/>
          </ac:cxnSpMkLst>
        </pc:cxnChg>
        <pc:cxnChg chg="add del mod">
          <ac:chgData name="pim van den akker" userId="70c9ad202df69af3" providerId="LiveId" clId="{7296990B-9D8C-4F8D-9068-2A385937CBA5}" dt="2024-09-21T15:10:02.970" v="22036" actId="478"/>
          <ac:cxnSpMkLst>
            <pc:docMk/>
            <pc:sldMk cId="2587919302" sldId="278"/>
            <ac:cxnSpMk id="48" creationId="{381DE41E-E972-3C50-068C-1F6EC8EEAF40}"/>
          </ac:cxnSpMkLst>
        </pc:cxnChg>
      </pc:sldChg>
      <pc:sldChg chg="add del">
        <pc:chgData name="pim van den akker" userId="70c9ad202df69af3" providerId="LiveId" clId="{7296990B-9D8C-4F8D-9068-2A385937CBA5}" dt="2024-09-02T11:44:51.802" v="53" actId="47"/>
        <pc:sldMkLst>
          <pc:docMk/>
          <pc:sldMk cId="3539155927" sldId="278"/>
        </pc:sldMkLst>
      </pc:sldChg>
      <pc:sldChg chg="addSp delSp modSp new mod ord addAnim delAnim modAnim modNotesTx">
        <pc:chgData name="pim van den akker" userId="70c9ad202df69af3" providerId="LiveId" clId="{7296990B-9D8C-4F8D-9068-2A385937CBA5}" dt="2024-09-24T09:04:39.039" v="23166" actId="14100"/>
        <pc:sldMkLst>
          <pc:docMk/>
          <pc:sldMk cId="3655503426" sldId="279"/>
        </pc:sldMkLst>
        <pc:spChg chg="mod">
          <ac:chgData name="pim van den akker" userId="70c9ad202df69af3" providerId="LiveId" clId="{7296990B-9D8C-4F8D-9068-2A385937CBA5}" dt="2024-09-18T13:04:13.950" v="16584" actId="14100"/>
          <ac:spMkLst>
            <pc:docMk/>
            <pc:sldMk cId="3655503426" sldId="279"/>
            <ac:spMk id="2" creationId="{830AB835-33A0-A811-F83A-93145C8B50AB}"/>
          </ac:spMkLst>
        </pc:spChg>
        <pc:spChg chg="add mod">
          <ac:chgData name="pim van den akker" userId="70c9ad202df69af3" providerId="LiveId" clId="{7296990B-9D8C-4F8D-9068-2A385937CBA5}" dt="2024-09-21T12:58:57.821" v="20499"/>
          <ac:spMkLst>
            <pc:docMk/>
            <pc:sldMk cId="3655503426" sldId="279"/>
            <ac:spMk id="3" creationId="{5CC01693-16D2-C80E-3435-A2054B5ED2E4}"/>
          </ac:spMkLst>
        </pc:spChg>
        <pc:spChg chg="del mod">
          <ac:chgData name="pim van den akker" userId="70c9ad202df69af3" providerId="LiveId" clId="{7296990B-9D8C-4F8D-9068-2A385937CBA5}" dt="2024-09-17T07:23:54.902" v="11097" actId="478"/>
          <ac:spMkLst>
            <pc:docMk/>
            <pc:sldMk cId="3655503426" sldId="279"/>
            <ac:spMk id="3" creationId="{91F0C868-3B2F-5310-EDAA-17B2B37219E0}"/>
          </ac:spMkLst>
        </pc:spChg>
        <pc:spChg chg="add del mod">
          <ac:chgData name="pim van den akker" userId="70c9ad202df69af3" providerId="LiveId" clId="{7296990B-9D8C-4F8D-9068-2A385937CBA5}" dt="2024-09-18T15:23:19.090" v="18012" actId="478"/>
          <ac:spMkLst>
            <pc:docMk/>
            <pc:sldMk cId="3655503426" sldId="279"/>
            <ac:spMk id="3" creationId="{B234EEA9-C290-1C5C-D9A9-B7D73F6CDDCE}"/>
          </ac:spMkLst>
        </pc:spChg>
        <pc:spChg chg="add del mod">
          <ac:chgData name="pim van den akker" userId="70c9ad202df69af3" providerId="LiveId" clId="{7296990B-9D8C-4F8D-9068-2A385937CBA5}" dt="2024-09-21T15:16:22.160" v="22270" actId="478"/>
          <ac:spMkLst>
            <pc:docMk/>
            <pc:sldMk cId="3655503426" sldId="279"/>
            <ac:spMk id="6" creationId="{D1E28CAA-2964-5067-9398-A447CFF3AE34}"/>
          </ac:spMkLst>
        </pc:spChg>
        <pc:spChg chg="add del mod">
          <ac:chgData name="pim van den akker" userId="70c9ad202df69af3" providerId="LiveId" clId="{7296990B-9D8C-4F8D-9068-2A385937CBA5}" dt="2024-09-17T07:32:30.938" v="11099" actId="931"/>
          <ac:spMkLst>
            <pc:docMk/>
            <pc:sldMk cId="3655503426" sldId="279"/>
            <ac:spMk id="8" creationId="{3D8D2CFB-E2B4-CE99-58EE-AF1E17C609F2}"/>
          </ac:spMkLst>
        </pc:spChg>
        <pc:spChg chg="add mod">
          <ac:chgData name="pim van den akker" userId="70c9ad202df69af3" providerId="LiveId" clId="{7296990B-9D8C-4F8D-9068-2A385937CBA5}" dt="2024-09-21T13:02:34.090" v="20597"/>
          <ac:spMkLst>
            <pc:docMk/>
            <pc:sldMk cId="3655503426" sldId="279"/>
            <ac:spMk id="10" creationId="{BE0A7EE6-A151-99E6-16A7-304025D62490}"/>
          </ac:spMkLst>
        </pc:spChg>
        <pc:spChg chg="add">
          <ac:chgData name="pim van den akker" userId="70c9ad202df69af3" providerId="LiveId" clId="{7296990B-9D8C-4F8D-9068-2A385937CBA5}" dt="2024-09-18T15:23:30.747" v="18015" actId="11529"/>
          <ac:spMkLst>
            <pc:docMk/>
            <pc:sldMk cId="3655503426" sldId="279"/>
            <ac:spMk id="12" creationId="{BC35CACE-D104-183C-4377-04569EA29DEC}"/>
          </ac:spMkLst>
        </pc:spChg>
        <pc:spChg chg="add mod">
          <ac:chgData name="pim van den akker" userId="70c9ad202df69af3" providerId="LiveId" clId="{7296990B-9D8C-4F8D-9068-2A385937CBA5}" dt="2024-09-17T18:44:25.774" v="14618" actId="1076"/>
          <ac:spMkLst>
            <pc:docMk/>
            <pc:sldMk cId="3655503426" sldId="279"/>
            <ac:spMk id="13" creationId="{CBD479D9-6A72-7118-3A6A-51DD604B2C18}"/>
          </ac:spMkLst>
        </pc:spChg>
        <pc:spChg chg="add mod">
          <ac:chgData name="pim van den akker" userId="70c9ad202df69af3" providerId="LiveId" clId="{7296990B-9D8C-4F8D-9068-2A385937CBA5}" dt="2024-09-18T15:23:34.047" v="18017" actId="1076"/>
          <ac:spMkLst>
            <pc:docMk/>
            <pc:sldMk cId="3655503426" sldId="279"/>
            <ac:spMk id="14" creationId="{1A9E29FB-779A-09E9-A0D0-B5CE767B5C89}"/>
          </ac:spMkLst>
        </pc:spChg>
        <pc:spChg chg="add mod">
          <ac:chgData name="pim van den akker" userId="70c9ad202df69af3" providerId="LiveId" clId="{7296990B-9D8C-4F8D-9068-2A385937CBA5}" dt="2024-09-17T18:40:52.658" v="14554"/>
          <ac:spMkLst>
            <pc:docMk/>
            <pc:sldMk cId="3655503426" sldId="279"/>
            <ac:spMk id="14" creationId="{8BB4E5BF-315E-220B-8A73-E1E2CA6B44D1}"/>
          </ac:spMkLst>
        </pc:spChg>
        <pc:spChg chg="add mod topLvl">
          <ac:chgData name="pim van den akker" userId="70c9ad202df69af3" providerId="LiveId" clId="{7296990B-9D8C-4F8D-9068-2A385937CBA5}" dt="2024-09-17T07:38:31.395" v="11216" actId="164"/>
          <ac:spMkLst>
            <pc:docMk/>
            <pc:sldMk cId="3655503426" sldId="279"/>
            <ac:spMk id="15" creationId="{29F6D78B-7173-AE1E-3473-276D82B8EADA}"/>
          </ac:spMkLst>
        </pc:spChg>
        <pc:spChg chg="add mod">
          <ac:chgData name="pim van den akker" userId="70c9ad202df69af3" providerId="LiveId" clId="{7296990B-9D8C-4F8D-9068-2A385937CBA5}" dt="2024-09-17T18:42:13.877" v="14589" actId="164"/>
          <ac:spMkLst>
            <pc:docMk/>
            <pc:sldMk cId="3655503426" sldId="279"/>
            <ac:spMk id="15" creationId="{EA6B1D02-F66E-CEE4-2A41-797923F5E0F9}"/>
          </ac:spMkLst>
        </pc:spChg>
        <pc:spChg chg="add mod topLvl">
          <ac:chgData name="pim van den akker" userId="70c9ad202df69af3" providerId="LiveId" clId="{7296990B-9D8C-4F8D-9068-2A385937CBA5}" dt="2024-09-17T07:38:36.383" v="11218" actId="164"/>
          <ac:spMkLst>
            <pc:docMk/>
            <pc:sldMk cId="3655503426" sldId="279"/>
            <ac:spMk id="16" creationId="{B562BF3E-6460-D114-3A90-0BB566A900DE}"/>
          </ac:spMkLst>
        </pc:spChg>
        <pc:spChg chg="add mod">
          <ac:chgData name="pim van den akker" userId="70c9ad202df69af3" providerId="LiveId" clId="{7296990B-9D8C-4F8D-9068-2A385937CBA5}" dt="2024-09-17T18:44:25.774" v="14618" actId="1076"/>
          <ac:spMkLst>
            <pc:docMk/>
            <pc:sldMk cId="3655503426" sldId="279"/>
            <ac:spMk id="16" creationId="{CBD93913-1936-3EB0-72B6-FCE6B4FF8B56}"/>
          </ac:spMkLst>
        </pc:spChg>
        <pc:spChg chg="add mod topLvl">
          <ac:chgData name="pim van den akker" userId="70c9ad202df69af3" providerId="LiveId" clId="{7296990B-9D8C-4F8D-9068-2A385937CBA5}" dt="2024-09-17T07:38:44.593" v="11220" actId="164"/>
          <ac:spMkLst>
            <pc:docMk/>
            <pc:sldMk cId="3655503426" sldId="279"/>
            <ac:spMk id="17" creationId="{69FD3008-7602-3898-0276-F1DD09832C2E}"/>
          </ac:spMkLst>
        </pc:spChg>
        <pc:spChg chg="add mod">
          <ac:chgData name="pim van den akker" userId="70c9ad202df69af3" providerId="LiveId" clId="{7296990B-9D8C-4F8D-9068-2A385937CBA5}" dt="2024-09-17T07:38:31.395" v="11216" actId="164"/>
          <ac:spMkLst>
            <pc:docMk/>
            <pc:sldMk cId="3655503426" sldId="279"/>
            <ac:spMk id="19" creationId="{DD4F4787-7828-AF5B-9118-04D6D88E7806}"/>
          </ac:spMkLst>
        </pc:spChg>
        <pc:spChg chg="add mod">
          <ac:chgData name="pim van den akker" userId="70c9ad202df69af3" providerId="LiveId" clId="{7296990B-9D8C-4F8D-9068-2A385937CBA5}" dt="2024-09-17T07:36:59.066" v="11203"/>
          <ac:spMkLst>
            <pc:docMk/>
            <pc:sldMk cId="3655503426" sldId="279"/>
            <ac:spMk id="20" creationId="{590F0591-0748-557A-6428-54A5CAC88D9E}"/>
          </ac:spMkLst>
        </pc:spChg>
        <pc:spChg chg="add mod">
          <ac:chgData name="pim van den akker" userId="70c9ad202df69af3" providerId="LiveId" clId="{7296990B-9D8C-4F8D-9068-2A385937CBA5}" dt="2024-09-24T09:04:39.039" v="23166" actId="14100"/>
          <ac:spMkLst>
            <pc:docMk/>
            <pc:sldMk cId="3655503426" sldId="279"/>
            <ac:spMk id="20" creationId="{933D6F4C-D1DF-C83D-3CAB-A82FA2CAD784}"/>
          </ac:spMkLst>
        </pc:spChg>
        <pc:spChg chg="add mod">
          <ac:chgData name="pim van den akker" userId="70c9ad202df69af3" providerId="LiveId" clId="{7296990B-9D8C-4F8D-9068-2A385937CBA5}" dt="2024-09-17T07:38:36.383" v="11218" actId="164"/>
          <ac:spMkLst>
            <pc:docMk/>
            <pc:sldMk cId="3655503426" sldId="279"/>
            <ac:spMk id="21" creationId="{06BE2E38-C29D-9E03-CB50-317C6F3A8AEF}"/>
          </ac:spMkLst>
        </pc:spChg>
        <pc:spChg chg="add mod">
          <ac:chgData name="pim van den akker" userId="70c9ad202df69af3" providerId="LiveId" clId="{7296990B-9D8C-4F8D-9068-2A385937CBA5}" dt="2024-09-17T07:38:44.593" v="11220" actId="164"/>
          <ac:spMkLst>
            <pc:docMk/>
            <pc:sldMk cId="3655503426" sldId="279"/>
            <ac:spMk id="22" creationId="{B768370F-3F95-99FB-B230-DAEB447EF71D}"/>
          </ac:spMkLst>
        </pc:spChg>
        <pc:spChg chg="add del">
          <ac:chgData name="pim van den akker" userId="70c9ad202df69af3" providerId="LiveId" clId="{7296990B-9D8C-4F8D-9068-2A385937CBA5}" dt="2024-09-17T07:39:19.030" v="11223" actId="478"/>
          <ac:spMkLst>
            <pc:docMk/>
            <pc:sldMk cId="3655503426" sldId="279"/>
            <ac:spMk id="26" creationId="{C0380160-08C1-A075-F4A6-1B70C04FE3A1}"/>
          </ac:spMkLst>
        </pc:spChg>
        <pc:spChg chg="add del">
          <ac:chgData name="pim van den akker" userId="70c9ad202df69af3" providerId="LiveId" clId="{7296990B-9D8C-4F8D-9068-2A385937CBA5}" dt="2024-09-17T07:39:30.073" v="11225" actId="11529"/>
          <ac:spMkLst>
            <pc:docMk/>
            <pc:sldMk cId="3655503426" sldId="279"/>
            <ac:spMk id="27" creationId="{C6944FE2-6CC7-819F-AA37-2C467381A93B}"/>
          </ac:spMkLst>
        </pc:spChg>
        <pc:spChg chg="add del">
          <ac:chgData name="pim van den akker" userId="70c9ad202df69af3" providerId="LiveId" clId="{7296990B-9D8C-4F8D-9068-2A385937CBA5}" dt="2024-09-17T07:40:08.904" v="11227" actId="11529"/>
          <ac:spMkLst>
            <pc:docMk/>
            <pc:sldMk cId="3655503426" sldId="279"/>
            <ac:spMk id="28" creationId="{35565CDA-AC9C-6D0C-D5F9-52D2B48DFCCE}"/>
          </ac:spMkLst>
        </pc:spChg>
        <pc:spChg chg="add mod">
          <ac:chgData name="pim van den akker" userId="70c9ad202df69af3" providerId="LiveId" clId="{7296990B-9D8C-4F8D-9068-2A385937CBA5}" dt="2024-09-17T08:00:24.310" v="11340" actId="164"/>
          <ac:spMkLst>
            <pc:docMk/>
            <pc:sldMk cId="3655503426" sldId="279"/>
            <ac:spMk id="29" creationId="{7BA8E6DB-C50B-76FC-9100-378313FF34F0}"/>
          </ac:spMkLst>
        </pc:spChg>
        <pc:spChg chg="add del">
          <ac:chgData name="pim van den akker" userId="70c9ad202df69af3" providerId="LiveId" clId="{7296990B-9D8C-4F8D-9068-2A385937CBA5}" dt="2024-09-17T07:41:05.294" v="11230" actId="11529"/>
          <ac:spMkLst>
            <pc:docMk/>
            <pc:sldMk cId="3655503426" sldId="279"/>
            <ac:spMk id="30" creationId="{3796DB18-4BA6-B41B-B38B-62625FD515CF}"/>
          </ac:spMkLst>
        </pc:spChg>
        <pc:spChg chg="add mod">
          <ac:chgData name="pim van den akker" userId="70c9ad202df69af3" providerId="LiveId" clId="{7296990B-9D8C-4F8D-9068-2A385937CBA5}" dt="2024-09-17T08:00:24.310" v="11340" actId="164"/>
          <ac:spMkLst>
            <pc:docMk/>
            <pc:sldMk cId="3655503426" sldId="279"/>
            <ac:spMk id="31" creationId="{36B8D2B5-077A-9C9C-E4BE-082B00257C3F}"/>
          </ac:spMkLst>
        </pc:spChg>
        <pc:spChg chg="add mod">
          <ac:chgData name="pim van den akker" userId="70c9ad202df69af3" providerId="LiveId" clId="{7296990B-9D8C-4F8D-9068-2A385937CBA5}" dt="2024-09-17T08:00:24.310" v="11340" actId="164"/>
          <ac:spMkLst>
            <pc:docMk/>
            <pc:sldMk cId="3655503426" sldId="279"/>
            <ac:spMk id="1024" creationId="{9A573D18-69A1-FAA1-DDA2-A5500A01D663}"/>
          </ac:spMkLst>
        </pc:spChg>
        <pc:spChg chg="add mod">
          <ac:chgData name="pim van den akker" userId="70c9ad202df69af3" providerId="LiveId" clId="{7296990B-9D8C-4F8D-9068-2A385937CBA5}" dt="2024-09-17T08:49:09.603" v="11944" actId="113"/>
          <ac:spMkLst>
            <pc:docMk/>
            <pc:sldMk cId="3655503426" sldId="279"/>
            <ac:spMk id="1025" creationId="{534FBB2D-551F-9CEE-00FB-3A416F5DE426}"/>
          </ac:spMkLst>
        </pc:spChg>
        <pc:spChg chg="add del mod">
          <ac:chgData name="pim van den akker" userId="70c9ad202df69af3" providerId="LiveId" clId="{7296990B-9D8C-4F8D-9068-2A385937CBA5}" dt="2024-09-17T08:48:51.362" v="11940" actId="478"/>
          <ac:spMkLst>
            <pc:docMk/>
            <pc:sldMk cId="3655503426" sldId="279"/>
            <ac:spMk id="1027" creationId="{D5559364-837B-F2C7-3F74-BB6377A3B573}"/>
          </ac:spMkLst>
        </pc:spChg>
        <pc:spChg chg="add del mod">
          <ac:chgData name="pim van den akker" userId="70c9ad202df69af3" providerId="LiveId" clId="{7296990B-9D8C-4F8D-9068-2A385937CBA5}" dt="2024-09-17T08:29:59.807" v="11646" actId="478"/>
          <ac:spMkLst>
            <pc:docMk/>
            <pc:sldMk cId="3655503426" sldId="279"/>
            <ac:spMk id="1028" creationId="{8A4A6BEE-5EDC-A87F-C7D8-31F2F24FFC13}"/>
          </ac:spMkLst>
        </pc:spChg>
        <pc:spChg chg="add del mod">
          <ac:chgData name="pim van den akker" userId="70c9ad202df69af3" providerId="LiveId" clId="{7296990B-9D8C-4F8D-9068-2A385937CBA5}" dt="2024-09-18T15:23:18.279" v="18011" actId="478"/>
          <ac:spMkLst>
            <pc:docMk/>
            <pc:sldMk cId="3655503426" sldId="279"/>
            <ac:spMk id="1029" creationId="{65CE4022-BE72-60C1-297E-5885C2EA5F43}"/>
          </ac:spMkLst>
        </pc:spChg>
        <pc:spChg chg="add del mod">
          <ac:chgData name="pim van den akker" userId="70c9ad202df69af3" providerId="LiveId" clId="{7296990B-9D8C-4F8D-9068-2A385937CBA5}" dt="2024-09-17T08:03:46.214" v="11353" actId="22"/>
          <ac:spMkLst>
            <pc:docMk/>
            <pc:sldMk cId="3655503426" sldId="279"/>
            <ac:spMk id="1033" creationId="{D4603478-48AD-9743-B2C9-2B1A7A7A537F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38" creationId="{74CE0200-28E8-DE2E-612F-7FCD0E913469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39" creationId="{22706FA3-30CF-7E17-6BBD-5B32BBB2EFC6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40" creationId="{0A8DA999-A610-00FB-DA74-386A7306D857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41" creationId="{D428033E-32D7-65BA-3537-19C817B07E10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42" creationId="{CEA37541-32B2-D4E1-0B1C-2E7CACA0A529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43" creationId="{041F00E4-5704-F5A0-A758-F64AF2C1A5C5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44" creationId="{660BB7C2-97D2-FBA7-CB01-469F3060B567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45" creationId="{E5AF3158-6A30-51CC-C6DE-151489028DB3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46" creationId="{F14541A3-9350-71A3-791B-4EB94E7DC710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47" creationId="{F4C65A6D-A7C7-B552-BDB7-56F5711BCC0D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48" creationId="{91965795-3BDA-F225-CDAB-7C36421D1D1D}"/>
          </ac:spMkLst>
        </pc:spChg>
        <pc:spChg chg="add mod">
          <ac:chgData name="pim van den akker" userId="70c9ad202df69af3" providerId="LiveId" clId="{7296990B-9D8C-4F8D-9068-2A385937CBA5}" dt="2024-09-17T08:19:23.212" v="11453"/>
          <ac:spMkLst>
            <pc:docMk/>
            <pc:sldMk cId="3655503426" sldId="279"/>
            <ac:spMk id="1049" creationId="{307297B4-2023-DE57-9E70-016EEF6D9F4B}"/>
          </ac:spMkLst>
        </pc:spChg>
        <pc:spChg chg="add mod">
          <ac:chgData name="pim van den akker" userId="70c9ad202df69af3" providerId="LiveId" clId="{7296990B-9D8C-4F8D-9068-2A385937CBA5}" dt="2024-09-17T08:19:46.076" v="11460"/>
          <ac:spMkLst>
            <pc:docMk/>
            <pc:sldMk cId="3655503426" sldId="279"/>
            <ac:spMk id="1050" creationId="{2DE7C6C5-AA9A-1E15-EBF9-5F50971C45BC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51" creationId="{FCA263C1-9FD1-5737-60BE-5A310F2BB108}"/>
          </ac:spMkLst>
        </pc:spChg>
        <pc:spChg chg="add del mod">
          <ac:chgData name="pim van den akker" userId="70c9ad202df69af3" providerId="LiveId" clId="{7296990B-9D8C-4F8D-9068-2A385937CBA5}" dt="2024-09-17T08:22:48.909" v="11553" actId="478"/>
          <ac:spMkLst>
            <pc:docMk/>
            <pc:sldMk cId="3655503426" sldId="279"/>
            <ac:spMk id="1052" creationId="{E9E5E027-5A55-18D5-2D18-BB18E78BB574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53" creationId="{60920FAC-D5BD-71C2-11B0-411B5EF006E7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54" creationId="{001C78EC-03C3-A54C-A68A-051004D10FD8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55" creationId="{09C65CA5-D4FE-2108-D14B-D376D4C7FB9D}"/>
          </ac:spMkLst>
        </pc:spChg>
        <pc:spChg chg="add del mod">
          <ac:chgData name="pim van den akker" userId="70c9ad202df69af3" providerId="LiveId" clId="{7296990B-9D8C-4F8D-9068-2A385937CBA5}" dt="2024-09-17T08:20:50.273" v="11520" actId="478"/>
          <ac:spMkLst>
            <pc:docMk/>
            <pc:sldMk cId="3655503426" sldId="279"/>
            <ac:spMk id="1056" creationId="{B391AA22-5BCF-2F20-FCC2-B48DF9763662}"/>
          </ac:spMkLst>
        </pc:spChg>
        <pc:spChg chg="add mod">
          <ac:chgData name="pim van den akker" userId="70c9ad202df69af3" providerId="LiveId" clId="{7296990B-9D8C-4F8D-9068-2A385937CBA5}" dt="2024-09-17T08:20:52.843" v="11521"/>
          <ac:spMkLst>
            <pc:docMk/>
            <pc:sldMk cId="3655503426" sldId="279"/>
            <ac:spMk id="1057" creationId="{A3D8035E-BCF9-1139-C2F8-A8DB5006FF9F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58" creationId="{469397DD-4C70-91BC-463A-50F723F75909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59" creationId="{6BB5BBF4-6724-A085-74A3-A036E5260952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60" creationId="{E226D1EE-C6CE-7E82-5EE1-80B0D82598B7}"/>
          </ac:spMkLst>
        </pc:spChg>
        <pc:spChg chg="add del mod">
          <ac:chgData name="pim van den akker" userId="70c9ad202df69af3" providerId="LiveId" clId="{7296990B-9D8C-4F8D-9068-2A385937CBA5}" dt="2024-09-17T08:22:46.302" v="11552" actId="478"/>
          <ac:spMkLst>
            <pc:docMk/>
            <pc:sldMk cId="3655503426" sldId="279"/>
            <ac:spMk id="1061" creationId="{6A2F94E6-84D8-4B3F-366C-41AB6A6A3708}"/>
          </ac:spMkLst>
        </pc:spChg>
        <pc:spChg chg="add del mod">
          <ac:chgData name="pim van den akker" userId="70c9ad202df69af3" providerId="LiveId" clId="{7296990B-9D8C-4F8D-9068-2A385937CBA5}" dt="2024-09-17T08:22:53.757" v="11556" actId="478"/>
          <ac:spMkLst>
            <pc:docMk/>
            <pc:sldMk cId="3655503426" sldId="279"/>
            <ac:spMk id="1063" creationId="{69F7F145-206B-55BB-3DC5-D82466D0FE4A}"/>
          </ac:spMkLst>
        </pc:spChg>
        <pc:spChg chg="add del mod topLvl">
          <ac:chgData name="pim van den akker" userId="70c9ad202df69af3" providerId="LiveId" clId="{7296990B-9D8C-4F8D-9068-2A385937CBA5}" dt="2024-09-17T08:39:46.441" v="11780" actId="164"/>
          <ac:spMkLst>
            <pc:docMk/>
            <pc:sldMk cId="3655503426" sldId="279"/>
            <ac:spMk id="1067" creationId="{2B6FF3A2-A7DC-D64D-0ADC-DFD7C3A60751}"/>
          </ac:spMkLst>
        </pc:spChg>
        <pc:spChg chg="add mod topLvl">
          <ac:chgData name="pim van den akker" userId="70c9ad202df69af3" providerId="LiveId" clId="{7296990B-9D8C-4F8D-9068-2A385937CBA5}" dt="2024-09-17T08:39:46.441" v="11780" actId="164"/>
          <ac:spMkLst>
            <pc:docMk/>
            <pc:sldMk cId="3655503426" sldId="279"/>
            <ac:spMk id="1068" creationId="{52020A0A-F089-A2B1-883F-93D8B6CF9CEC}"/>
          </ac:spMkLst>
        </pc:spChg>
        <pc:spChg chg="add mod">
          <ac:chgData name="pim van den akker" userId="70c9ad202df69af3" providerId="LiveId" clId="{7296990B-9D8C-4F8D-9068-2A385937CBA5}" dt="2024-09-17T08:39:46.441" v="11780" actId="164"/>
          <ac:spMkLst>
            <pc:docMk/>
            <pc:sldMk cId="3655503426" sldId="279"/>
            <ac:spMk id="1069" creationId="{4731783E-2658-5AEC-B30E-EFFBFDB88E25}"/>
          </ac:spMkLst>
        </pc:spChg>
        <pc:spChg chg="add mod">
          <ac:chgData name="pim van den akker" userId="70c9ad202df69af3" providerId="LiveId" clId="{7296990B-9D8C-4F8D-9068-2A385937CBA5}" dt="2024-09-17T18:41:22.214" v="14573" actId="1076"/>
          <ac:spMkLst>
            <pc:docMk/>
            <pc:sldMk cId="3655503426" sldId="279"/>
            <ac:spMk id="1073" creationId="{6C76963A-C2DF-A112-C159-83913D5A5283}"/>
          </ac:spMkLst>
        </pc:spChg>
        <pc:spChg chg="add mod">
          <ac:chgData name="pim van den akker" userId="70c9ad202df69af3" providerId="LiveId" clId="{7296990B-9D8C-4F8D-9068-2A385937CBA5}" dt="2024-09-17T18:41:30.544" v="14582" actId="20577"/>
          <ac:spMkLst>
            <pc:docMk/>
            <pc:sldMk cId="3655503426" sldId="279"/>
            <ac:spMk id="1074" creationId="{8703623E-ECB9-32F5-927C-64C2355852E7}"/>
          </ac:spMkLst>
        </pc:spChg>
        <pc:spChg chg="add mod">
          <ac:chgData name="pim van den akker" userId="70c9ad202df69af3" providerId="LiveId" clId="{7296990B-9D8C-4F8D-9068-2A385937CBA5}" dt="2024-09-17T18:41:32.761" v="14584" actId="20577"/>
          <ac:spMkLst>
            <pc:docMk/>
            <pc:sldMk cId="3655503426" sldId="279"/>
            <ac:spMk id="1075" creationId="{40AF98A2-7745-0A43-F570-3DA810B2C191}"/>
          </ac:spMkLst>
        </pc:spChg>
        <pc:spChg chg="add mod">
          <ac:chgData name="pim van den akker" userId="70c9ad202df69af3" providerId="LiveId" clId="{7296990B-9D8C-4F8D-9068-2A385937CBA5}" dt="2024-09-17T18:41:45.216" v="14586" actId="164"/>
          <ac:spMkLst>
            <pc:docMk/>
            <pc:sldMk cId="3655503426" sldId="279"/>
            <ac:spMk id="1078" creationId="{CA1D56E0-CA15-A833-E524-511AF79A4DE6}"/>
          </ac:spMkLst>
        </pc:spChg>
        <pc:spChg chg="add mod">
          <ac:chgData name="pim van den akker" userId="70c9ad202df69af3" providerId="LiveId" clId="{7296990B-9D8C-4F8D-9068-2A385937CBA5}" dt="2024-09-17T18:41:45.216" v="14586" actId="164"/>
          <ac:spMkLst>
            <pc:docMk/>
            <pc:sldMk cId="3655503426" sldId="279"/>
            <ac:spMk id="1079" creationId="{6AF80A3E-1817-E4A6-3846-FFA2193D9633}"/>
          </ac:spMkLst>
        </pc:spChg>
        <pc:spChg chg="add del mod">
          <ac:chgData name="pim van den akker" userId="70c9ad202df69af3" providerId="LiveId" clId="{7296990B-9D8C-4F8D-9068-2A385937CBA5}" dt="2024-09-17T08:42:57.006" v="11812" actId="478"/>
          <ac:spMkLst>
            <pc:docMk/>
            <pc:sldMk cId="3655503426" sldId="279"/>
            <ac:spMk id="1080" creationId="{C11737B0-1B6A-24C0-36A1-AA15468A3077}"/>
          </ac:spMkLst>
        </pc:spChg>
        <pc:spChg chg="add mod">
          <ac:chgData name="pim van den akker" userId="70c9ad202df69af3" providerId="LiveId" clId="{7296990B-9D8C-4F8D-9068-2A385937CBA5}" dt="2024-09-17T18:41:45.216" v="14586" actId="164"/>
          <ac:spMkLst>
            <pc:docMk/>
            <pc:sldMk cId="3655503426" sldId="279"/>
            <ac:spMk id="1081" creationId="{9DE69F6D-59C4-BCAB-44A9-367F1664ECCA}"/>
          </ac:spMkLst>
        </pc:spChg>
        <pc:spChg chg="add mod">
          <ac:chgData name="pim van den akker" userId="70c9ad202df69af3" providerId="LiveId" clId="{7296990B-9D8C-4F8D-9068-2A385937CBA5}" dt="2024-09-17T18:44:25.774" v="14618" actId="1076"/>
          <ac:spMkLst>
            <pc:docMk/>
            <pc:sldMk cId="3655503426" sldId="279"/>
            <ac:spMk id="1083" creationId="{4FB27FA9-9EE8-FC39-0F63-5024B8BD13D4}"/>
          </ac:spMkLst>
        </pc:spChg>
        <pc:grpChg chg="add mod">
          <ac:chgData name="pim van den akker" userId="70c9ad202df69af3" providerId="LiveId" clId="{7296990B-9D8C-4F8D-9068-2A385937CBA5}" dt="2024-09-17T18:40:17.038" v="14541" actId="164"/>
          <ac:grpSpMkLst>
            <pc:docMk/>
            <pc:sldMk cId="3655503426" sldId="279"/>
            <ac:grpSpMk id="8" creationId="{312A919E-1AEF-B82E-ADBD-EA38656CC169}"/>
          </ac:grpSpMkLst>
        </pc:grpChg>
        <pc:grpChg chg="add mod">
          <ac:chgData name="pim van den akker" userId="70c9ad202df69af3" providerId="LiveId" clId="{7296990B-9D8C-4F8D-9068-2A385937CBA5}" dt="2024-09-17T18:40:26.709" v="14545" actId="164"/>
          <ac:grpSpMkLst>
            <pc:docMk/>
            <pc:sldMk cId="3655503426" sldId="279"/>
            <ac:grpSpMk id="10" creationId="{69770637-A30C-1519-EA03-AF5A5B3BD6DB}"/>
          </ac:grpSpMkLst>
        </pc:grpChg>
        <pc:grpChg chg="add mod">
          <ac:chgData name="pim van den akker" userId="70c9ad202df69af3" providerId="LiveId" clId="{7296990B-9D8C-4F8D-9068-2A385937CBA5}" dt="2024-09-17T18:40:32.780" v="14547" actId="164"/>
          <ac:grpSpMkLst>
            <pc:docMk/>
            <pc:sldMk cId="3655503426" sldId="279"/>
            <ac:grpSpMk id="11" creationId="{7F88354C-0ADC-7C7E-FED0-D3A5590A8931}"/>
          </ac:grpSpMkLst>
        </pc:grpChg>
        <pc:grpChg chg="add mod">
          <ac:chgData name="pim van den akker" userId="70c9ad202df69af3" providerId="LiveId" clId="{7296990B-9D8C-4F8D-9068-2A385937CBA5}" dt="2024-09-17T18:41:45.216" v="14586" actId="164"/>
          <ac:grpSpMkLst>
            <pc:docMk/>
            <pc:sldMk cId="3655503426" sldId="279"/>
            <ac:grpSpMk id="17" creationId="{497615CA-1A41-5630-6EF8-7EA6363744AE}"/>
          </ac:grpSpMkLst>
        </pc:grpChg>
        <pc:grpChg chg="add mod">
          <ac:chgData name="pim van den akker" userId="70c9ad202df69af3" providerId="LiveId" clId="{7296990B-9D8C-4F8D-9068-2A385937CBA5}" dt="2024-09-17T18:44:25.774" v="14618" actId="1076"/>
          <ac:grpSpMkLst>
            <pc:docMk/>
            <pc:sldMk cId="3655503426" sldId="279"/>
            <ac:grpSpMk id="18" creationId="{D84F983A-5B26-E5C5-D9DF-924E1C706384}"/>
          </ac:grpSpMkLst>
        </pc:grpChg>
        <pc:grpChg chg="add del mod">
          <ac:chgData name="pim van den akker" userId="70c9ad202df69af3" providerId="LiveId" clId="{7296990B-9D8C-4F8D-9068-2A385937CBA5}" dt="2024-09-17T07:37:15.991" v="11210" actId="165"/>
          <ac:grpSpMkLst>
            <pc:docMk/>
            <pc:sldMk cId="3655503426" sldId="279"/>
            <ac:grpSpMk id="18" creationId="{EAA23A7B-B9E5-0017-8CAC-E4935F913B9A}"/>
          </ac:grpSpMkLst>
        </pc:grpChg>
        <pc:grpChg chg="add mod">
          <ac:chgData name="pim van den akker" userId="70c9ad202df69af3" providerId="LiveId" clId="{7296990B-9D8C-4F8D-9068-2A385937CBA5}" dt="2024-09-17T08:00:15.992" v="11339" actId="164"/>
          <ac:grpSpMkLst>
            <pc:docMk/>
            <pc:sldMk cId="3655503426" sldId="279"/>
            <ac:grpSpMk id="23" creationId="{1261DF62-6793-FA5D-8DE3-70D449990ED2}"/>
          </ac:grpSpMkLst>
        </pc:grpChg>
        <pc:grpChg chg="add mod">
          <ac:chgData name="pim van den akker" userId="70c9ad202df69af3" providerId="LiveId" clId="{7296990B-9D8C-4F8D-9068-2A385937CBA5}" dt="2024-09-17T08:00:15.992" v="11339" actId="164"/>
          <ac:grpSpMkLst>
            <pc:docMk/>
            <pc:sldMk cId="3655503426" sldId="279"/>
            <ac:grpSpMk id="24" creationId="{6A4EE788-15F4-DD1D-849D-AC2E72F48E12}"/>
          </ac:grpSpMkLst>
        </pc:grpChg>
        <pc:grpChg chg="add mod">
          <ac:chgData name="pim van den akker" userId="70c9ad202df69af3" providerId="LiveId" clId="{7296990B-9D8C-4F8D-9068-2A385937CBA5}" dt="2024-09-17T08:00:15.992" v="11339" actId="164"/>
          <ac:grpSpMkLst>
            <pc:docMk/>
            <pc:sldMk cId="3655503426" sldId="279"/>
            <ac:grpSpMk id="25" creationId="{99435CDF-25EF-3929-EA51-1E0AD79662FF}"/>
          </ac:grpSpMkLst>
        </pc:grpChg>
        <pc:grpChg chg="add del mod">
          <ac:chgData name="pim van den akker" userId="70c9ad202df69af3" providerId="LiveId" clId="{7296990B-9D8C-4F8D-9068-2A385937CBA5}" dt="2024-09-17T08:03:06.508" v="11351" actId="478"/>
          <ac:grpSpMkLst>
            <pc:docMk/>
            <pc:sldMk cId="3655503426" sldId="279"/>
            <ac:grpSpMk id="1030" creationId="{713884E3-13BA-6611-DB3B-CE95BE2388AD}"/>
          </ac:grpSpMkLst>
        </pc:grpChg>
        <pc:grpChg chg="add del mod">
          <ac:chgData name="pim van den akker" userId="70c9ad202df69af3" providerId="LiveId" clId="{7296990B-9D8C-4F8D-9068-2A385937CBA5}" dt="2024-09-17T08:03:08.001" v="11352" actId="478"/>
          <ac:grpSpMkLst>
            <pc:docMk/>
            <pc:sldMk cId="3655503426" sldId="279"/>
            <ac:grpSpMk id="1031" creationId="{37A410FE-F383-29B1-7381-269BFD214F77}"/>
          </ac:grpSpMkLst>
        </pc:grpChg>
        <pc:grpChg chg="add del mod">
          <ac:chgData name="pim van den akker" userId="70c9ad202df69af3" providerId="LiveId" clId="{7296990B-9D8C-4F8D-9068-2A385937CBA5}" dt="2024-09-17T08:39:30.701" v="11774" actId="165"/>
          <ac:grpSpMkLst>
            <pc:docMk/>
            <pc:sldMk cId="3655503426" sldId="279"/>
            <ac:grpSpMk id="1072" creationId="{E8CD3F72-8F6A-38D0-60C4-C4CD4E97A294}"/>
          </ac:grpSpMkLst>
        </pc:grpChg>
        <pc:grpChg chg="add mod">
          <ac:chgData name="pim van den akker" userId="70c9ad202df69af3" providerId="LiveId" clId="{7296990B-9D8C-4F8D-9068-2A385937CBA5}" dt="2024-09-17T18:44:25.774" v="14618" actId="1076"/>
          <ac:grpSpMkLst>
            <pc:docMk/>
            <pc:sldMk cId="3655503426" sldId="279"/>
            <ac:grpSpMk id="1076" creationId="{A3F55676-5071-01F4-C3E2-1810DABE4932}"/>
          </ac:grpSpMkLst>
        </pc:grpChg>
        <pc:grpChg chg="add mod">
          <ac:chgData name="pim van den akker" userId="70c9ad202df69af3" providerId="LiveId" clId="{7296990B-9D8C-4F8D-9068-2A385937CBA5}" dt="2024-09-17T18:44:25.774" v="14618" actId="1076"/>
          <ac:grpSpMkLst>
            <pc:docMk/>
            <pc:sldMk cId="3655503426" sldId="279"/>
            <ac:grpSpMk id="1077" creationId="{9BDECA6E-EA72-702D-5EE3-45F1FEE21929}"/>
          </ac:grpSpMkLst>
        </pc:grpChg>
        <pc:grpChg chg="add mod">
          <ac:chgData name="pim van den akker" userId="70c9ad202df69af3" providerId="LiveId" clId="{7296990B-9D8C-4F8D-9068-2A385937CBA5}" dt="2024-09-17T18:42:13.877" v="14589" actId="164"/>
          <ac:grpSpMkLst>
            <pc:docMk/>
            <pc:sldMk cId="3655503426" sldId="279"/>
            <ac:grpSpMk id="1082" creationId="{3B9D1EA4-801D-D102-60D7-65D0047ABEFD}"/>
          </ac:grpSpMkLst>
        </pc:grpChg>
        <pc:picChg chg="add mod">
          <ac:chgData name="pim van den akker" userId="70c9ad202df69af3" providerId="LiveId" clId="{7296990B-9D8C-4F8D-9068-2A385937CBA5}" dt="2024-09-17T18:43:46.351" v="14614" actId="1076"/>
          <ac:picMkLst>
            <pc:docMk/>
            <pc:sldMk cId="3655503426" sldId="279"/>
            <ac:picMk id="7" creationId="{21849FBF-7905-2262-FBD7-E14B04EE86FD}"/>
          </ac:picMkLst>
        </pc:picChg>
        <pc:picChg chg="add mod">
          <ac:chgData name="pim van den akker" userId="70c9ad202df69af3" providerId="LiveId" clId="{7296990B-9D8C-4F8D-9068-2A385937CBA5}" dt="2024-09-17T18:44:25.774" v="14618" actId="1076"/>
          <ac:picMkLst>
            <pc:docMk/>
            <pc:sldMk cId="3655503426" sldId="279"/>
            <ac:picMk id="9" creationId="{0600195F-6EFF-1883-876E-3266A479EFD7}"/>
          </ac:picMkLst>
        </pc:picChg>
        <pc:picChg chg="add del mod">
          <ac:chgData name="pim van den akker" userId="70c9ad202df69af3" providerId="LiveId" clId="{7296990B-9D8C-4F8D-9068-2A385937CBA5}" dt="2024-09-17T08:03:05.706" v="11350" actId="478"/>
          <ac:picMkLst>
            <pc:docMk/>
            <pc:sldMk cId="3655503426" sldId="279"/>
            <ac:picMk id="10" creationId="{31DD78E8-7111-2FEC-77AA-E9DA04E4ABB8}"/>
          </ac:picMkLst>
        </pc:picChg>
        <pc:picChg chg="add mod">
          <ac:chgData name="pim van den akker" userId="70c9ad202df69af3" providerId="LiveId" clId="{7296990B-9D8C-4F8D-9068-2A385937CBA5}" dt="2024-09-17T07:33:37.850" v="11119"/>
          <ac:picMkLst>
            <pc:docMk/>
            <pc:sldMk cId="3655503426" sldId="279"/>
            <ac:picMk id="11" creationId="{BCD9C097-A1D2-A214-D85D-6E7449B55FB8}"/>
          </ac:picMkLst>
        </pc:picChg>
        <pc:picChg chg="add mod">
          <ac:chgData name="pim van den akker" userId="70c9ad202df69af3" providerId="LiveId" clId="{7296990B-9D8C-4F8D-9068-2A385937CBA5}" dt="2024-09-17T18:40:42.199" v="14549"/>
          <ac:picMkLst>
            <pc:docMk/>
            <pc:sldMk cId="3655503426" sldId="279"/>
            <ac:picMk id="12" creationId="{38CBBE3B-B141-C883-BB8C-E7A5BA505855}"/>
          </ac:picMkLst>
        </pc:picChg>
        <pc:picChg chg="add mod">
          <ac:chgData name="pim van den akker" userId="70c9ad202df69af3" providerId="LiveId" clId="{7296990B-9D8C-4F8D-9068-2A385937CBA5}" dt="2024-09-17T07:34:25.223" v="11130"/>
          <ac:picMkLst>
            <pc:docMk/>
            <pc:sldMk cId="3655503426" sldId="279"/>
            <ac:picMk id="12" creationId="{EC93F8C0-C0C8-CDB1-7829-62A719E90054}"/>
          </ac:picMkLst>
        </pc:picChg>
        <pc:picChg chg="add mod topLvl">
          <ac:chgData name="pim van den akker" userId="70c9ad202df69af3" providerId="LiveId" clId="{7296990B-9D8C-4F8D-9068-2A385937CBA5}" dt="2024-09-17T08:00:15.992" v="11339" actId="164"/>
          <ac:picMkLst>
            <pc:docMk/>
            <pc:sldMk cId="3655503426" sldId="279"/>
            <ac:picMk id="13" creationId="{3111A0F6-5600-D63D-FF1C-1A72FCACB4F5}"/>
          </ac:picMkLst>
        </pc:picChg>
        <pc:picChg chg="add mod">
          <ac:chgData name="pim van den akker" userId="70c9ad202df69af3" providerId="LiveId" clId="{7296990B-9D8C-4F8D-9068-2A385937CBA5}" dt="2024-09-17T08:00:24.310" v="11340" actId="164"/>
          <ac:picMkLst>
            <pc:docMk/>
            <pc:sldMk cId="3655503426" sldId="279"/>
            <ac:picMk id="14" creationId="{F4AACAF6-DBCB-9AFF-0149-26DABE62367B}"/>
          </ac:picMkLst>
        </pc:picChg>
        <pc:picChg chg="add mod">
          <ac:chgData name="pim van den akker" userId="70c9ad202df69af3" providerId="LiveId" clId="{7296990B-9D8C-4F8D-9068-2A385937CBA5}" dt="2024-09-18T15:24:30.967" v="18021" actId="1076"/>
          <ac:picMkLst>
            <pc:docMk/>
            <pc:sldMk cId="3655503426" sldId="279"/>
            <ac:picMk id="19" creationId="{56016AF2-D229-95AF-AFD8-02E24B4695B4}"/>
          </ac:picMkLst>
        </pc:picChg>
        <pc:picChg chg="add del mod">
          <ac:chgData name="pim van den akker" userId="70c9ad202df69af3" providerId="LiveId" clId="{7296990B-9D8C-4F8D-9068-2A385937CBA5}" dt="2024-09-17T07:23:56.040" v="11098" actId="478"/>
          <ac:picMkLst>
            <pc:docMk/>
            <pc:sldMk cId="3655503426" sldId="279"/>
            <ac:picMk id="1026" creationId="{FF6B14CB-D677-466E-46F2-33F8007AE946}"/>
          </ac:picMkLst>
        </pc:picChg>
        <pc:picChg chg="add del mod ord">
          <ac:chgData name="pim van den akker" userId="70c9ad202df69af3" providerId="LiveId" clId="{7296990B-9D8C-4F8D-9068-2A385937CBA5}" dt="2024-09-17T08:22:51.207" v="11555" actId="478"/>
          <ac:picMkLst>
            <pc:docMk/>
            <pc:sldMk cId="3655503426" sldId="279"/>
            <ac:picMk id="1035" creationId="{08F9384A-E175-1C76-76E9-E3D6340F9BC2}"/>
          </ac:picMkLst>
        </pc:picChg>
        <pc:picChg chg="add del mod">
          <ac:chgData name="pim van den akker" userId="70c9ad202df69af3" providerId="LiveId" clId="{7296990B-9D8C-4F8D-9068-2A385937CBA5}" dt="2024-09-17T08:22:46.302" v="11552" actId="478"/>
          <ac:picMkLst>
            <pc:docMk/>
            <pc:sldMk cId="3655503426" sldId="279"/>
            <ac:picMk id="1036" creationId="{58A6CD5A-7C38-90DC-22A6-971E31C577DF}"/>
          </ac:picMkLst>
        </pc:picChg>
        <pc:picChg chg="add del mod">
          <ac:chgData name="pim van den akker" userId="70c9ad202df69af3" providerId="LiveId" clId="{7296990B-9D8C-4F8D-9068-2A385937CBA5}" dt="2024-09-17T08:22:50.689" v="11554" actId="478"/>
          <ac:picMkLst>
            <pc:docMk/>
            <pc:sldMk cId="3655503426" sldId="279"/>
            <ac:picMk id="1037" creationId="{636C892F-482B-FA56-6C06-1F9EE0EB80A5}"/>
          </ac:picMkLst>
        </pc:picChg>
        <pc:picChg chg="add mod">
          <ac:chgData name="pim van den akker" userId="70c9ad202df69af3" providerId="LiveId" clId="{7296990B-9D8C-4F8D-9068-2A385937CBA5}" dt="2024-09-17T18:40:17.038" v="14541" actId="164"/>
          <ac:picMkLst>
            <pc:docMk/>
            <pc:sldMk cId="3655503426" sldId="279"/>
            <ac:picMk id="1064" creationId="{DCF974FA-168A-8C5B-0D4C-742DC50DF456}"/>
          </ac:picMkLst>
        </pc:picChg>
        <pc:picChg chg="add mod topLvl">
          <ac:chgData name="pim van den akker" userId="70c9ad202df69af3" providerId="LiveId" clId="{7296990B-9D8C-4F8D-9068-2A385937CBA5}" dt="2024-09-17T18:44:25.774" v="14618" actId="1076"/>
          <ac:picMkLst>
            <pc:docMk/>
            <pc:sldMk cId="3655503426" sldId="279"/>
            <ac:picMk id="1065" creationId="{6F1E3364-CBE2-A306-5A38-1E62BD5791E4}"/>
          </ac:picMkLst>
        </pc:picChg>
        <pc:picChg chg="add del mod ord">
          <ac:chgData name="pim van den akker" userId="70c9ad202df69af3" providerId="LiveId" clId="{7296990B-9D8C-4F8D-9068-2A385937CBA5}" dt="2024-09-17T08:29:58.867" v="11645" actId="478"/>
          <ac:picMkLst>
            <pc:docMk/>
            <pc:sldMk cId="3655503426" sldId="279"/>
            <ac:picMk id="1066" creationId="{E0A5BCE0-F5D2-ABBE-73BA-970ED1FA5EF5}"/>
          </ac:picMkLst>
        </pc:picChg>
        <pc:picChg chg="add del mod">
          <ac:chgData name="pim van den akker" userId="70c9ad202df69af3" providerId="LiveId" clId="{7296990B-9D8C-4F8D-9068-2A385937CBA5}" dt="2024-09-17T08:27:06.944" v="11612" actId="478"/>
          <ac:picMkLst>
            <pc:docMk/>
            <pc:sldMk cId="3655503426" sldId="279"/>
            <ac:picMk id="1071" creationId="{348B2197-FB17-B780-A122-39FD651503DD}"/>
          </ac:picMkLst>
        </pc:picChg>
        <pc:cxnChg chg="add del">
          <ac:chgData name="pim van den akker" userId="70c9ad202df69af3" providerId="LiveId" clId="{7296990B-9D8C-4F8D-9068-2A385937CBA5}" dt="2024-09-18T15:23:25.103" v="18014" actId="11529"/>
          <ac:cxnSpMkLst>
            <pc:docMk/>
            <pc:sldMk cId="3655503426" sldId="279"/>
            <ac:cxnSpMk id="11" creationId="{49F05E99-AEE0-E2BF-9C10-B0025FEA0145}"/>
          </ac:cxnSpMkLst>
        </pc:cxnChg>
      </pc:sldChg>
      <pc:sldChg chg="addSp delSp modSp new mod modTransition delAnim modAnim">
        <pc:chgData name="pim van den akker" userId="70c9ad202df69af3" providerId="LiveId" clId="{7296990B-9D8C-4F8D-9068-2A385937CBA5}" dt="2024-09-21T13:56:43.267" v="21046" actId="20577"/>
        <pc:sldMkLst>
          <pc:docMk/>
          <pc:sldMk cId="1703666927" sldId="280"/>
        </pc:sldMkLst>
        <pc:spChg chg="mod">
          <ac:chgData name="pim van den akker" userId="70c9ad202df69af3" providerId="LiveId" clId="{7296990B-9D8C-4F8D-9068-2A385937CBA5}" dt="2024-09-18T12:25:16.943" v="16275" actId="20577"/>
          <ac:spMkLst>
            <pc:docMk/>
            <pc:sldMk cId="1703666927" sldId="280"/>
            <ac:spMk id="2" creationId="{9BFB00FA-6647-4CC3-4429-1F9EAA831897}"/>
          </ac:spMkLst>
        </pc:spChg>
        <pc:spChg chg="add mod">
          <ac:chgData name="pim van den akker" userId="70c9ad202df69af3" providerId="LiveId" clId="{7296990B-9D8C-4F8D-9068-2A385937CBA5}" dt="2024-09-21T12:58:57.805" v="20478"/>
          <ac:spMkLst>
            <pc:docMk/>
            <pc:sldMk cId="1703666927" sldId="280"/>
            <ac:spMk id="3" creationId="{4C795E72-E50F-9D16-EAEA-CA37C69DDE78}"/>
          </ac:spMkLst>
        </pc:spChg>
        <pc:spChg chg="del">
          <ac:chgData name="pim van den akker" userId="70c9ad202df69af3" providerId="LiveId" clId="{7296990B-9D8C-4F8D-9068-2A385937CBA5}" dt="2024-09-03T07:52:48.075" v="2632" actId="22"/>
          <ac:spMkLst>
            <pc:docMk/>
            <pc:sldMk cId="1703666927" sldId="280"/>
            <ac:spMk id="3" creationId="{826F5F17-4C63-53ED-C794-1FFB92F87402}"/>
          </ac:spMkLst>
        </pc:spChg>
        <pc:spChg chg="add mod">
          <ac:chgData name="pim van den akker" userId="70c9ad202df69af3" providerId="LiveId" clId="{7296990B-9D8C-4F8D-9068-2A385937CBA5}" dt="2024-09-21T13:01:23.827" v="20580"/>
          <ac:spMkLst>
            <pc:docMk/>
            <pc:sldMk cId="1703666927" sldId="280"/>
            <ac:spMk id="7" creationId="{D57A3F1A-BCA7-1EC8-8A44-20C206205C75}"/>
          </ac:spMkLst>
        </pc:spChg>
        <pc:spChg chg="add mod">
          <ac:chgData name="pim van den akker" userId="70c9ad202df69af3" providerId="LiveId" clId="{7296990B-9D8C-4F8D-9068-2A385937CBA5}" dt="2024-09-21T13:56:12.641" v="20997" actId="14100"/>
          <ac:spMkLst>
            <pc:docMk/>
            <pc:sldMk cId="1703666927" sldId="280"/>
            <ac:spMk id="8" creationId="{4097C6F5-9A37-010A-3C36-6749239B93F2}"/>
          </ac:spMkLst>
        </pc:spChg>
        <pc:spChg chg="add mod">
          <ac:chgData name="pim van den akker" userId="70c9ad202df69af3" providerId="LiveId" clId="{7296990B-9D8C-4F8D-9068-2A385937CBA5}" dt="2024-09-21T13:56:43.267" v="21046" actId="20577"/>
          <ac:spMkLst>
            <pc:docMk/>
            <pc:sldMk cId="1703666927" sldId="280"/>
            <ac:spMk id="10" creationId="{7CD4FE4A-C141-8FE3-2CEB-EB075E0EFD20}"/>
          </ac:spMkLst>
        </pc:spChg>
        <pc:spChg chg="add del mod">
          <ac:chgData name="pim van den akker" userId="70c9ad202df69af3" providerId="LiveId" clId="{7296990B-9D8C-4F8D-9068-2A385937CBA5}" dt="2024-09-16T09:19:47.442" v="9761" actId="22"/>
          <ac:spMkLst>
            <pc:docMk/>
            <pc:sldMk cId="1703666927" sldId="280"/>
            <ac:spMk id="10" creationId="{81A4B444-397A-C2CD-16E0-E7A7FD830B76}"/>
          </ac:spMkLst>
        </pc:spChg>
        <pc:spChg chg="add del mod">
          <ac:chgData name="pim van den akker" userId="70c9ad202df69af3" providerId="LiveId" clId="{7296990B-9D8C-4F8D-9068-2A385937CBA5}" dt="2024-09-18T15:21:46.788" v="17918" actId="478"/>
          <ac:spMkLst>
            <pc:docMk/>
            <pc:sldMk cId="1703666927" sldId="280"/>
            <ac:spMk id="18" creationId="{46EFB846-6F0E-3504-7BBD-58DF3487B30D}"/>
          </ac:spMkLst>
        </pc:spChg>
        <pc:spChg chg="add del mod">
          <ac:chgData name="pim van den akker" userId="70c9ad202df69af3" providerId="LiveId" clId="{7296990B-9D8C-4F8D-9068-2A385937CBA5}" dt="2024-09-16T09:20:28.563" v="9772" actId="478"/>
          <ac:spMkLst>
            <pc:docMk/>
            <pc:sldMk cId="1703666927" sldId="280"/>
            <ac:spMk id="19" creationId="{8B72FA25-8F54-CF8D-6B86-5DFC47966E13}"/>
          </ac:spMkLst>
        </pc:spChg>
        <pc:spChg chg="add mod">
          <ac:chgData name="pim van den akker" userId="70c9ad202df69af3" providerId="LiveId" clId="{7296990B-9D8C-4F8D-9068-2A385937CBA5}" dt="2024-09-16T09:28:32.717" v="9996" actId="1076"/>
          <ac:spMkLst>
            <pc:docMk/>
            <pc:sldMk cId="1703666927" sldId="280"/>
            <ac:spMk id="24" creationId="{CF80BEAF-184F-F00E-3B41-271D454AF3A9}"/>
          </ac:spMkLst>
        </pc:spChg>
        <pc:spChg chg="add mod">
          <ac:chgData name="pim van den akker" userId="70c9ad202df69af3" providerId="LiveId" clId="{7296990B-9D8C-4F8D-9068-2A385937CBA5}" dt="2024-09-16T09:28:32.717" v="9996" actId="1076"/>
          <ac:spMkLst>
            <pc:docMk/>
            <pc:sldMk cId="1703666927" sldId="280"/>
            <ac:spMk id="25" creationId="{6CDB09A9-1EE8-A848-C6F0-920A5B0C62A6}"/>
          </ac:spMkLst>
        </pc:spChg>
        <pc:spChg chg="add mod">
          <ac:chgData name="pim van den akker" userId="70c9ad202df69af3" providerId="LiveId" clId="{7296990B-9D8C-4F8D-9068-2A385937CBA5}" dt="2024-09-16T09:28:34.764" v="9998" actId="1076"/>
          <ac:spMkLst>
            <pc:docMk/>
            <pc:sldMk cId="1703666927" sldId="280"/>
            <ac:spMk id="26" creationId="{F3929A0F-B612-E4DA-05BB-5249FBB0AD36}"/>
          </ac:spMkLst>
        </pc:spChg>
        <pc:picChg chg="add del mod">
          <ac:chgData name="pim van den akker" userId="70c9ad202df69af3" providerId="LiveId" clId="{7296990B-9D8C-4F8D-9068-2A385937CBA5}" dt="2024-09-16T09:20:31.154" v="9775" actId="478"/>
          <ac:picMkLst>
            <pc:docMk/>
            <pc:sldMk cId="1703666927" sldId="280"/>
            <ac:picMk id="6" creationId="{A5D9CCFC-ED61-4AE3-0B27-AD30BAA166E0}"/>
          </ac:picMkLst>
        </pc:picChg>
        <pc:picChg chg="add del mod ord">
          <ac:chgData name="pim van den akker" userId="70c9ad202df69af3" providerId="LiveId" clId="{7296990B-9D8C-4F8D-9068-2A385937CBA5}" dt="2024-09-16T09:19:09.223" v="9758" actId="478"/>
          <ac:picMkLst>
            <pc:docMk/>
            <pc:sldMk cId="1703666927" sldId="280"/>
            <ac:picMk id="7" creationId="{FE3B0DD7-451B-C00B-FCDC-6AB417251D34}"/>
          </ac:picMkLst>
        </pc:picChg>
        <pc:picChg chg="add del mod">
          <ac:chgData name="pim van den akker" userId="70c9ad202df69af3" providerId="LiveId" clId="{7296990B-9D8C-4F8D-9068-2A385937CBA5}" dt="2024-09-16T09:20:31.429" v="9776" actId="478"/>
          <ac:picMkLst>
            <pc:docMk/>
            <pc:sldMk cId="1703666927" sldId="280"/>
            <ac:picMk id="12" creationId="{D79AEA00-3B0F-3D95-F465-BB0CEC325D78}"/>
          </ac:picMkLst>
        </pc:picChg>
        <pc:picChg chg="add del mod ord">
          <ac:chgData name="pim van den akker" userId="70c9ad202df69af3" providerId="LiveId" clId="{7296990B-9D8C-4F8D-9068-2A385937CBA5}" dt="2024-09-16T09:20:23.243" v="9770" actId="478"/>
          <ac:picMkLst>
            <pc:docMk/>
            <pc:sldMk cId="1703666927" sldId="280"/>
            <ac:picMk id="14" creationId="{0B1A82DA-CAF6-B630-51A4-DFB6913DD111}"/>
          </ac:picMkLst>
        </pc:picChg>
        <pc:picChg chg="add mod modCrop">
          <ac:chgData name="pim van den akker" userId="70c9ad202df69af3" providerId="LiveId" clId="{7296990B-9D8C-4F8D-9068-2A385937CBA5}" dt="2024-09-16T09:29:50.960" v="10004" actId="1076"/>
          <ac:picMkLst>
            <pc:docMk/>
            <pc:sldMk cId="1703666927" sldId="280"/>
            <ac:picMk id="16" creationId="{FE944E51-7392-F788-6807-CBADB0958FEA}"/>
          </ac:picMkLst>
        </pc:picChg>
        <pc:picChg chg="add mod">
          <ac:chgData name="pim van den akker" userId="70c9ad202df69af3" providerId="LiveId" clId="{7296990B-9D8C-4F8D-9068-2A385937CBA5}" dt="2024-09-16T09:28:32.717" v="9996" actId="1076"/>
          <ac:picMkLst>
            <pc:docMk/>
            <pc:sldMk cId="1703666927" sldId="280"/>
            <ac:picMk id="21" creationId="{27ED17CF-D16B-2539-E3E9-D24902040F4E}"/>
          </ac:picMkLst>
        </pc:picChg>
        <pc:picChg chg="add mod modCrop">
          <ac:chgData name="pim van den akker" userId="70c9ad202df69af3" providerId="LiveId" clId="{7296990B-9D8C-4F8D-9068-2A385937CBA5}" dt="2024-09-16T09:29:49.700" v="10003" actId="1076"/>
          <ac:picMkLst>
            <pc:docMk/>
            <pc:sldMk cId="1703666927" sldId="280"/>
            <ac:picMk id="23" creationId="{08F8A668-0863-36F7-11D2-0C2E63443DBA}"/>
          </ac:picMkLst>
        </pc:picChg>
      </pc:sldChg>
      <pc:sldChg chg="addSp delSp modSp new mod modAnim">
        <pc:chgData name="pim van den akker" userId="70c9ad202df69af3" providerId="LiveId" clId="{7296990B-9D8C-4F8D-9068-2A385937CBA5}" dt="2024-09-21T13:02:37.073" v="20598"/>
        <pc:sldMkLst>
          <pc:docMk/>
          <pc:sldMk cId="2642206652" sldId="281"/>
        </pc:sldMkLst>
        <pc:spChg chg="mod">
          <ac:chgData name="pim van den akker" userId="70c9ad202df69af3" providerId="LiveId" clId="{7296990B-9D8C-4F8D-9068-2A385937CBA5}" dt="2024-09-18T15:29:37.192" v="18133" actId="1076"/>
          <ac:spMkLst>
            <pc:docMk/>
            <pc:sldMk cId="2642206652" sldId="281"/>
            <ac:spMk id="2" creationId="{E6055AAF-3CEB-533B-4EC4-FBDF51DE7F1C}"/>
          </ac:spMkLst>
        </pc:spChg>
        <pc:spChg chg="del mod">
          <ac:chgData name="pim van den akker" userId="70c9ad202df69af3" providerId="LiveId" clId="{7296990B-9D8C-4F8D-9068-2A385937CBA5}" dt="2024-09-17T18:53:42.485" v="14732" actId="478"/>
          <ac:spMkLst>
            <pc:docMk/>
            <pc:sldMk cId="2642206652" sldId="281"/>
            <ac:spMk id="3" creationId="{72C04D55-81AA-29D6-1803-F2F59E3DEAC2}"/>
          </ac:spMkLst>
        </pc:spChg>
        <pc:spChg chg="add del mod">
          <ac:chgData name="pim van den akker" userId="70c9ad202df69af3" providerId="LiveId" clId="{7296990B-9D8C-4F8D-9068-2A385937CBA5}" dt="2024-09-18T15:30:56.417" v="18148" actId="12788"/>
          <ac:spMkLst>
            <pc:docMk/>
            <pc:sldMk cId="2642206652" sldId="281"/>
            <ac:spMk id="3" creationId="{E025FB2C-EF8D-7765-4EF5-16E07C1ADC0F}"/>
          </ac:spMkLst>
        </pc:spChg>
        <pc:spChg chg="add mod">
          <ac:chgData name="pim van den akker" userId="70c9ad202df69af3" providerId="LiveId" clId="{7296990B-9D8C-4F8D-9068-2A385937CBA5}" dt="2024-09-18T15:31:03.618" v="18150" actId="242"/>
          <ac:spMkLst>
            <pc:docMk/>
            <pc:sldMk cId="2642206652" sldId="281"/>
            <ac:spMk id="6" creationId="{2BFB9977-DB20-621A-9EF1-D9ADA6085629}"/>
          </ac:spMkLst>
        </pc:spChg>
        <pc:spChg chg="add del mod">
          <ac:chgData name="pim van den akker" userId="70c9ad202df69af3" providerId="LiveId" clId="{7296990B-9D8C-4F8D-9068-2A385937CBA5}" dt="2024-09-17T19:05:16.505" v="14968" actId="478"/>
          <ac:spMkLst>
            <pc:docMk/>
            <pc:sldMk cId="2642206652" sldId="281"/>
            <ac:spMk id="6" creationId="{34DAA6AD-AD43-2CA6-EF27-744D5F153A60}"/>
          </ac:spMkLst>
        </pc:spChg>
        <pc:spChg chg="add del mod">
          <ac:chgData name="pim van den akker" userId="70c9ad202df69af3" providerId="LiveId" clId="{7296990B-9D8C-4F8D-9068-2A385937CBA5}" dt="2024-09-18T15:29:12.297" v="18111" actId="478"/>
          <ac:spMkLst>
            <pc:docMk/>
            <pc:sldMk cId="2642206652" sldId="281"/>
            <ac:spMk id="7" creationId="{9D51B1BF-CCFB-5132-69FD-7D3E533A505C}"/>
          </ac:spMkLst>
        </pc:spChg>
        <pc:spChg chg="add mod">
          <ac:chgData name="pim van den akker" userId="70c9ad202df69af3" providerId="LiveId" clId="{7296990B-9D8C-4F8D-9068-2A385937CBA5}" dt="2024-09-21T12:58:57.821" v="20502"/>
          <ac:spMkLst>
            <pc:docMk/>
            <pc:sldMk cId="2642206652" sldId="281"/>
            <ac:spMk id="7" creationId="{D133C589-12EA-D44D-0DCC-94C570C125D3}"/>
          </ac:spMkLst>
        </pc:spChg>
        <pc:spChg chg="add mod">
          <ac:chgData name="pim van den akker" userId="70c9ad202df69af3" providerId="LiveId" clId="{7296990B-9D8C-4F8D-9068-2A385937CBA5}" dt="2024-09-18T15:32:55.414" v="18166" actId="12789"/>
          <ac:spMkLst>
            <pc:docMk/>
            <pc:sldMk cId="2642206652" sldId="281"/>
            <ac:spMk id="8" creationId="{C65FC3D9-794C-E06E-484F-83ED3CC0B7E0}"/>
          </ac:spMkLst>
        </pc:spChg>
        <pc:spChg chg="add del">
          <ac:chgData name="pim van den akker" userId="70c9ad202df69af3" providerId="LiveId" clId="{7296990B-9D8C-4F8D-9068-2A385937CBA5}" dt="2024-09-17T18:53:02.982" v="14718" actId="22"/>
          <ac:spMkLst>
            <pc:docMk/>
            <pc:sldMk cId="2642206652" sldId="281"/>
            <ac:spMk id="9" creationId="{18C426C9-AFDF-59C7-A3F1-0EC171ADA5DA}"/>
          </ac:spMkLst>
        </pc:spChg>
        <pc:spChg chg="add mod">
          <ac:chgData name="pim van den akker" userId="70c9ad202df69af3" providerId="LiveId" clId="{7296990B-9D8C-4F8D-9068-2A385937CBA5}" dt="2024-09-18T15:32:55.414" v="18166" actId="12789"/>
          <ac:spMkLst>
            <pc:docMk/>
            <pc:sldMk cId="2642206652" sldId="281"/>
            <ac:spMk id="9" creationId="{877C2263-A304-FB7E-CFA0-68838CCDEB57}"/>
          </ac:spMkLst>
        </pc:spChg>
        <pc:spChg chg="add mod">
          <ac:chgData name="pim van den akker" userId="70c9ad202df69af3" providerId="LiveId" clId="{7296990B-9D8C-4F8D-9068-2A385937CBA5}" dt="2024-09-18T15:32:55.414" v="18166" actId="12789"/>
          <ac:spMkLst>
            <pc:docMk/>
            <pc:sldMk cId="2642206652" sldId="281"/>
            <ac:spMk id="10" creationId="{7D4FC3B7-CF63-3DE8-4A4E-45F0AB7EAAF6}"/>
          </ac:spMkLst>
        </pc:spChg>
        <pc:spChg chg="add mod">
          <ac:chgData name="pim van den akker" userId="70c9ad202df69af3" providerId="LiveId" clId="{7296990B-9D8C-4F8D-9068-2A385937CBA5}" dt="2024-09-18T15:32:55.414" v="18166" actId="12789"/>
          <ac:spMkLst>
            <pc:docMk/>
            <pc:sldMk cId="2642206652" sldId="281"/>
            <ac:spMk id="12" creationId="{F78F03C3-937E-1DD9-2F32-B286CF31CE7F}"/>
          </ac:spMkLst>
        </pc:spChg>
        <pc:spChg chg="add mod">
          <ac:chgData name="pim van den akker" userId="70c9ad202df69af3" providerId="LiveId" clId="{7296990B-9D8C-4F8D-9068-2A385937CBA5}" dt="2024-09-21T13:02:37.073" v="20598"/>
          <ac:spMkLst>
            <pc:docMk/>
            <pc:sldMk cId="2642206652" sldId="281"/>
            <ac:spMk id="14" creationId="{432306B1-0EFE-5D55-FF1C-FB0CA5C2142C}"/>
          </ac:spMkLst>
        </pc:spChg>
        <pc:spChg chg="add del mod">
          <ac:chgData name="pim van den akker" userId="70c9ad202df69af3" providerId="LiveId" clId="{7296990B-9D8C-4F8D-9068-2A385937CBA5}" dt="2024-09-17T18:53:44.777" v="14733" actId="478"/>
          <ac:spMkLst>
            <pc:docMk/>
            <pc:sldMk cId="2642206652" sldId="281"/>
            <ac:spMk id="15" creationId="{5546BFD7-C0D2-2520-AAF5-EBE82BD995EE}"/>
          </ac:spMkLst>
        </pc:spChg>
        <pc:spChg chg="add mod">
          <ac:chgData name="pim van den akker" userId="70c9ad202df69af3" providerId="LiveId" clId="{7296990B-9D8C-4F8D-9068-2A385937CBA5}" dt="2024-09-20T12:30:08.387" v="19421" actId="1076"/>
          <ac:spMkLst>
            <pc:docMk/>
            <pc:sldMk cId="2642206652" sldId="281"/>
            <ac:spMk id="26" creationId="{8BBE3D7A-293B-AA43-86C6-36B8A728A5BE}"/>
          </ac:spMkLst>
        </pc:spChg>
        <pc:spChg chg="add mod">
          <ac:chgData name="pim van den akker" userId="70c9ad202df69af3" providerId="LiveId" clId="{7296990B-9D8C-4F8D-9068-2A385937CBA5}" dt="2024-09-20T12:30:10.753" v="19422" actId="1076"/>
          <ac:spMkLst>
            <pc:docMk/>
            <pc:sldMk cId="2642206652" sldId="281"/>
            <ac:spMk id="27" creationId="{8CC72094-A7B0-1D49-5D10-073ECA92BB90}"/>
          </ac:spMkLst>
        </pc:spChg>
        <pc:spChg chg="add mod">
          <ac:chgData name="pim van den akker" userId="70c9ad202df69af3" providerId="LiveId" clId="{7296990B-9D8C-4F8D-9068-2A385937CBA5}" dt="2024-09-18T15:43:17.479" v="18327" actId="114"/>
          <ac:spMkLst>
            <pc:docMk/>
            <pc:sldMk cId="2642206652" sldId="281"/>
            <ac:spMk id="32" creationId="{2CD1C539-EF7D-315F-E065-CFFA93DD8D82}"/>
          </ac:spMkLst>
        </pc:spChg>
        <pc:picChg chg="add del mod">
          <ac:chgData name="pim van den akker" userId="70c9ad202df69af3" providerId="LiveId" clId="{7296990B-9D8C-4F8D-9068-2A385937CBA5}" dt="2024-09-17T12:30:31.647" v="13378" actId="478"/>
          <ac:picMkLst>
            <pc:docMk/>
            <pc:sldMk cId="2642206652" sldId="281"/>
            <ac:picMk id="7" creationId="{062831C5-75AE-ADDB-4ACE-7EA3F82B2499}"/>
          </ac:picMkLst>
        </pc:picChg>
        <pc:picChg chg="add mod">
          <ac:chgData name="pim van den akker" userId="70c9ad202df69af3" providerId="LiveId" clId="{7296990B-9D8C-4F8D-9068-2A385937CBA5}" dt="2024-09-18T15:28:38.313" v="18095" actId="12789"/>
          <ac:picMkLst>
            <pc:docMk/>
            <pc:sldMk cId="2642206652" sldId="281"/>
            <ac:picMk id="11" creationId="{D21B9C8F-2C31-A71E-18EC-9135F384F5AA}"/>
          </ac:picMkLst>
        </pc:picChg>
        <pc:picChg chg="add mod modCrop">
          <ac:chgData name="pim van den akker" userId="70c9ad202df69af3" providerId="LiveId" clId="{7296990B-9D8C-4F8D-9068-2A385937CBA5}" dt="2024-09-18T15:28:44.426" v="18096" actId="12789"/>
          <ac:picMkLst>
            <pc:docMk/>
            <pc:sldMk cId="2642206652" sldId="281"/>
            <ac:picMk id="13" creationId="{0114D29B-62E2-C0E9-F997-52138E3765B5}"/>
          </ac:picMkLst>
        </pc:picChg>
        <pc:picChg chg="add mod">
          <ac:chgData name="pim van den akker" userId="70c9ad202df69af3" providerId="LiveId" clId="{7296990B-9D8C-4F8D-9068-2A385937CBA5}" dt="2024-09-18T15:28:38.313" v="18095" actId="12789"/>
          <ac:picMkLst>
            <pc:docMk/>
            <pc:sldMk cId="2642206652" sldId="281"/>
            <ac:picMk id="17" creationId="{9166ED0A-F142-CE46-1457-1DD8D310EDEA}"/>
          </ac:picMkLst>
        </pc:picChg>
        <pc:picChg chg="add del mod">
          <ac:chgData name="pim van den akker" userId="70c9ad202df69af3" providerId="LiveId" clId="{7296990B-9D8C-4F8D-9068-2A385937CBA5}" dt="2024-09-17T18:54:41.785" v="14767" actId="478"/>
          <ac:picMkLst>
            <pc:docMk/>
            <pc:sldMk cId="2642206652" sldId="281"/>
            <ac:picMk id="19" creationId="{5E1D1D3C-4375-14F0-CFBC-0F0E0413F411}"/>
          </ac:picMkLst>
        </pc:picChg>
        <pc:picChg chg="add mod">
          <ac:chgData name="pim van den akker" userId="70c9ad202df69af3" providerId="LiveId" clId="{7296990B-9D8C-4F8D-9068-2A385937CBA5}" dt="2024-09-18T15:28:38.313" v="18095" actId="12789"/>
          <ac:picMkLst>
            <pc:docMk/>
            <pc:sldMk cId="2642206652" sldId="281"/>
            <ac:picMk id="21" creationId="{D97B6F99-38CB-C224-B26D-B289F034D6F1}"/>
          </ac:picMkLst>
        </pc:picChg>
        <pc:picChg chg="add mod modCrop">
          <ac:chgData name="pim van den akker" userId="70c9ad202df69af3" providerId="LiveId" clId="{7296990B-9D8C-4F8D-9068-2A385937CBA5}" dt="2024-09-18T15:28:44.426" v="18096" actId="12789"/>
          <ac:picMkLst>
            <pc:docMk/>
            <pc:sldMk cId="2642206652" sldId="281"/>
            <ac:picMk id="23" creationId="{FF6CACC2-D269-4102-6E47-B3A872BEE16B}"/>
          </ac:picMkLst>
        </pc:picChg>
        <pc:picChg chg="add mod modCrop">
          <ac:chgData name="pim van den akker" userId="70c9ad202df69af3" providerId="LiveId" clId="{7296990B-9D8C-4F8D-9068-2A385937CBA5}" dt="2024-09-18T15:28:44.426" v="18096" actId="12789"/>
          <ac:picMkLst>
            <pc:docMk/>
            <pc:sldMk cId="2642206652" sldId="281"/>
            <ac:picMk id="25" creationId="{8AC01785-2BEF-8892-4F54-49D62CD47D6C}"/>
          </ac:picMkLst>
        </pc:picChg>
        <pc:picChg chg="add mod">
          <ac:chgData name="pim van den akker" userId="70c9ad202df69af3" providerId="LiveId" clId="{7296990B-9D8C-4F8D-9068-2A385937CBA5}" dt="2024-09-18T15:28:38.313" v="18095" actId="12789"/>
          <ac:picMkLst>
            <pc:docMk/>
            <pc:sldMk cId="2642206652" sldId="281"/>
            <ac:picMk id="29" creationId="{FA855CE4-917A-B376-11D3-B9D153F7B71F}"/>
          </ac:picMkLst>
        </pc:picChg>
        <pc:picChg chg="add mod modCrop">
          <ac:chgData name="pim van den akker" userId="70c9ad202df69af3" providerId="LiveId" clId="{7296990B-9D8C-4F8D-9068-2A385937CBA5}" dt="2024-09-18T15:28:44.426" v="18096" actId="12789"/>
          <ac:picMkLst>
            <pc:docMk/>
            <pc:sldMk cId="2642206652" sldId="281"/>
            <ac:picMk id="31" creationId="{C00E6AB6-B2F6-63A2-E834-0BB1896FEC99}"/>
          </ac:picMkLst>
        </pc:picChg>
      </pc:sldChg>
      <pc:sldChg chg="addSp delSp modSp new mod modAnim">
        <pc:chgData name="pim van den akker" userId="70c9ad202df69af3" providerId="LiveId" clId="{7296990B-9D8C-4F8D-9068-2A385937CBA5}" dt="2024-09-21T15:18:02.060" v="22282" actId="1076"/>
        <pc:sldMkLst>
          <pc:docMk/>
          <pc:sldMk cId="1197349669" sldId="282"/>
        </pc:sldMkLst>
        <pc:spChg chg="mod">
          <ac:chgData name="pim van den akker" userId="70c9ad202df69af3" providerId="LiveId" clId="{7296990B-9D8C-4F8D-9068-2A385937CBA5}" dt="2024-09-18T13:45:37.689" v="17120" actId="20577"/>
          <ac:spMkLst>
            <pc:docMk/>
            <pc:sldMk cId="1197349669" sldId="282"/>
            <ac:spMk id="2" creationId="{EE728078-9583-7913-E315-9216D4578020}"/>
          </ac:spMkLst>
        </pc:spChg>
        <pc:spChg chg="del">
          <ac:chgData name="pim van den akker" userId="70c9ad202df69af3" providerId="LiveId" clId="{7296990B-9D8C-4F8D-9068-2A385937CBA5}" dt="2024-09-03T08:15:36.452" v="3097"/>
          <ac:spMkLst>
            <pc:docMk/>
            <pc:sldMk cId="1197349669" sldId="282"/>
            <ac:spMk id="3" creationId="{578D62CD-9BB1-D167-8D54-3CE0C0AD07AD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6" creationId="{4D237E95-3060-E6A6-BF93-4A1B7494E7EA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8" creationId="{32AF7A5E-0DDC-BB02-245D-1A4F9332C814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9" creationId="{B22D8679-EB0A-E0F5-4CEE-61437209CDD7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10" creationId="{EE27AC61-A552-3427-69B1-26C8DEAD2304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11" creationId="{B346FFC7-17E6-143E-629F-216C8B04EF37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13" creationId="{F9C32903-3F07-3063-088A-43330654774B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15" creationId="{F9A4B4FE-26CD-B6B9-6998-7C2920818820}"/>
          </ac:spMkLst>
        </pc:spChg>
        <pc:spChg chg="add mod">
          <ac:chgData name="pim van den akker" userId="70c9ad202df69af3" providerId="LiveId" clId="{7296990B-9D8C-4F8D-9068-2A385937CBA5}" dt="2024-09-21T12:58:57.821" v="20505"/>
          <ac:spMkLst>
            <pc:docMk/>
            <pc:sldMk cId="1197349669" sldId="282"/>
            <ac:spMk id="16" creationId="{F5C16B16-EBA6-6950-B112-70D643FD50E5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17" creationId="{85FC8A28-27C4-844F-2361-95BF62E72B95}"/>
          </ac:spMkLst>
        </pc:spChg>
        <pc:spChg chg="add mod">
          <ac:chgData name="pim van den akker" userId="70c9ad202df69af3" providerId="LiveId" clId="{7296990B-9D8C-4F8D-9068-2A385937CBA5}" dt="2024-09-21T13:02:39.454" v="20599"/>
          <ac:spMkLst>
            <pc:docMk/>
            <pc:sldMk cId="1197349669" sldId="282"/>
            <ac:spMk id="19" creationId="{A5507390-9CB5-5133-603C-02F6938DD829}"/>
          </ac:spMkLst>
        </pc:spChg>
        <pc:spChg chg="add mod">
          <ac:chgData name="pim van den akker" userId="70c9ad202df69af3" providerId="LiveId" clId="{7296990B-9D8C-4F8D-9068-2A385937CBA5}" dt="2024-09-20T09:46:29.348" v="18617" actId="14100"/>
          <ac:spMkLst>
            <pc:docMk/>
            <pc:sldMk cId="1197349669" sldId="282"/>
            <ac:spMk id="20" creationId="{C4B983FA-674E-7DBD-8A43-1063C4AF9FD2}"/>
          </ac:spMkLst>
        </pc:spChg>
        <pc:spChg chg="add mod">
          <ac:chgData name="pim van den akker" userId="70c9ad202df69af3" providerId="LiveId" clId="{7296990B-9D8C-4F8D-9068-2A385937CBA5}" dt="2024-09-20T09:46:50.853" v="18623" actId="20577"/>
          <ac:spMkLst>
            <pc:docMk/>
            <pc:sldMk cId="1197349669" sldId="282"/>
            <ac:spMk id="21" creationId="{B55899CE-6C0D-BE45-24D5-BBDDA1545076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22" creationId="{39D7A988-C88F-51A9-F7E1-DC1843CE7178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23" creationId="{9F69A619-6359-82C4-AE93-065C5BD58A2A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24" creationId="{CD879587-1357-975A-448F-87F33C21D9C4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25" creationId="{B32FD5C4-9018-A539-5779-3109308FBEBA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26" creationId="{A6ECBE47-7936-ECF3-BBDE-A20E50B6BE8F}"/>
          </ac:spMkLst>
        </pc:spChg>
        <pc:spChg chg="mod">
          <ac:chgData name="pim van den akker" userId="70c9ad202df69af3" providerId="LiveId" clId="{7296990B-9D8C-4F8D-9068-2A385937CBA5}" dt="2024-09-16T11:47:23.460" v="10697" actId="27803"/>
          <ac:spMkLst>
            <pc:docMk/>
            <pc:sldMk cId="1197349669" sldId="282"/>
            <ac:spMk id="27" creationId="{32759938-221B-BA42-CB68-C6BB993EAC23}"/>
          </ac:spMkLst>
        </pc:spChg>
        <pc:spChg chg="add mod">
          <ac:chgData name="pim van den akker" userId="70c9ad202df69af3" providerId="LiveId" clId="{7296990B-9D8C-4F8D-9068-2A385937CBA5}" dt="2024-09-21T13:02:48.538" v="20608"/>
          <ac:spMkLst>
            <pc:docMk/>
            <pc:sldMk cId="1197349669" sldId="282"/>
            <ac:spMk id="28" creationId="{F2433F1B-1024-2149-904B-F38A18921250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29" creationId="{4B4563FC-D899-9C24-FB84-8E0A2F0E2A02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0" creationId="{4C660E5D-FF20-A087-A83D-31456AA22EB1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1" creationId="{8E915844-AD42-EECE-A151-82686C269F5F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2" creationId="{FC945291-F0F5-F0D6-DBF1-1699243BBD5B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3" creationId="{C906D3EE-4AF9-7CDB-CDD6-601FB93033DD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4" creationId="{D0BF6C13-9290-B4F5-35CF-DC99810E29AA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5" creationId="{5C24B42A-7FEE-F0DB-8BBE-8E9E5A7E50E0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6" creationId="{28989BF6-5613-B76D-64B0-4CE2F4C70678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7" creationId="{D52F1E5A-15C3-AD0A-033B-F10D98721B19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8" creationId="{C075FB99-F0FD-04FB-BCD3-2CA77A506EBE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39" creationId="{99697559-212D-B2A9-7EB3-193B5C9C5A86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40" creationId="{AE4DE68D-57E1-2B26-5229-227CA483BF20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41" creationId="{074E993C-949F-F81C-D791-930EBDFF4BF6}"/>
          </ac:spMkLst>
        </pc:spChg>
        <pc:spChg chg="mod">
          <ac:chgData name="pim van den akker" userId="70c9ad202df69af3" providerId="LiveId" clId="{7296990B-9D8C-4F8D-9068-2A385937CBA5}" dt="2024-09-20T09:46:02.071" v="18597"/>
          <ac:spMkLst>
            <pc:docMk/>
            <pc:sldMk cId="1197349669" sldId="282"/>
            <ac:spMk id="42" creationId="{679C0D3C-B0A5-2796-F208-EA6A567D7E21}"/>
          </ac:spMkLst>
        </pc:spChg>
        <pc:grpChg chg="mod">
          <ac:chgData name="pim van den akker" userId="70c9ad202df69af3" providerId="LiveId" clId="{7296990B-9D8C-4F8D-9068-2A385937CBA5}" dt="2024-09-20T09:46:36.386" v="18618" actId="164"/>
          <ac:grpSpMkLst>
            <pc:docMk/>
            <pc:sldMk cId="1197349669" sldId="282"/>
            <ac:grpSpMk id="3" creationId="{1AC45A1E-6C2E-2093-B432-8E88522C7CFF}"/>
          </ac:grpSpMkLst>
        </pc:grpChg>
        <pc:grpChg chg="add del mod">
          <ac:chgData name="pim van den akker" userId="70c9ad202df69af3" providerId="LiveId" clId="{7296990B-9D8C-4F8D-9068-2A385937CBA5}" dt="2024-09-16T11:47:17.519" v="10695" actId="165"/>
          <ac:grpSpMkLst>
            <pc:docMk/>
            <pc:sldMk cId="1197349669" sldId="282"/>
            <ac:grpSpMk id="19" creationId="{75A7B490-E82F-CC9F-9BE3-2B0EA3FB714B}"/>
          </ac:grpSpMkLst>
        </pc:grpChg>
        <pc:grpChg chg="add mod">
          <ac:chgData name="pim van den akker" userId="70c9ad202df69af3" providerId="LiveId" clId="{7296990B-9D8C-4F8D-9068-2A385937CBA5}" dt="2024-09-20T09:46:02.071" v="18597"/>
          <ac:grpSpMkLst>
            <pc:docMk/>
            <pc:sldMk cId="1197349669" sldId="282"/>
            <ac:grpSpMk id="28" creationId="{82B5EDBD-91DA-7522-C9E6-3FBA156B24B6}"/>
          </ac:grpSpMkLst>
        </pc:grpChg>
        <pc:grpChg chg="add mod">
          <ac:chgData name="pim van den akker" userId="70c9ad202df69af3" providerId="LiveId" clId="{7296990B-9D8C-4F8D-9068-2A385937CBA5}" dt="2024-09-21T15:18:02.060" v="22282" actId="1076"/>
          <ac:grpSpMkLst>
            <pc:docMk/>
            <pc:sldMk cId="1197349669" sldId="282"/>
            <ac:grpSpMk id="44" creationId="{D7884F1F-4CA8-7FC2-0DBD-A8C08BF3FB63}"/>
          </ac:grpSpMkLst>
        </pc:grpChg>
        <pc:picChg chg="add mod">
          <ac:chgData name="pim van den akker" userId="70c9ad202df69af3" providerId="LiveId" clId="{7296990B-9D8C-4F8D-9068-2A385937CBA5}" dt="2024-09-21T15:17:55.796" v="22279" actId="1076"/>
          <ac:picMkLst>
            <pc:docMk/>
            <pc:sldMk cId="1197349669" sldId="282"/>
            <ac:picMk id="7" creationId="{17AE5E50-ECBF-7141-230F-39EFB7106AB3}"/>
          </ac:picMkLst>
        </pc:picChg>
        <pc:picChg chg="add del mod">
          <ac:chgData name="pim van den akker" userId="70c9ad202df69af3" providerId="LiveId" clId="{7296990B-9D8C-4F8D-9068-2A385937CBA5}" dt="2024-09-03T08:17:44.920" v="3112" actId="478"/>
          <ac:picMkLst>
            <pc:docMk/>
            <pc:sldMk cId="1197349669" sldId="282"/>
            <ac:picMk id="9" creationId="{22E8A6F0-EB6A-7196-024F-7C536AB2ECFE}"/>
          </ac:picMkLst>
        </pc:picChg>
        <pc:picChg chg="add mod topLvl">
          <ac:chgData name="pim van den akker" userId="70c9ad202df69af3" providerId="LiveId" clId="{7296990B-9D8C-4F8D-9068-2A385937CBA5}" dt="2024-09-20T09:46:36.386" v="18618" actId="164"/>
          <ac:picMkLst>
            <pc:docMk/>
            <pc:sldMk cId="1197349669" sldId="282"/>
            <ac:picMk id="12" creationId="{72ABA028-25F8-2E9C-D49E-C5F3BAF36066}"/>
          </ac:picMkLst>
        </pc:picChg>
        <pc:picChg chg="add mod topLvl">
          <ac:chgData name="pim van den akker" userId="70c9ad202df69af3" providerId="LiveId" clId="{7296990B-9D8C-4F8D-9068-2A385937CBA5}" dt="2024-09-20T09:46:36.386" v="18618" actId="164"/>
          <ac:picMkLst>
            <pc:docMk/>
            <pc:sldMk cId="1197349669" sldId="282"/>
            <ac:picMk id="14" creationId="{0C0D7A29-38DE-2214-78DA-21E4FAE8D0D1}"/>
          </ac:picMkLst>
        </pc:picChg>
        <pc:picChg chg="add del mod topLvl">
          <ac:chgData name="pim van den akker" userId="70c9ad202df69af3" providerId="LiveId" clId="{7296990B-9D8C-4F8D-9068-2A385937CBA5}" dt="2024-09-16T11:47:23.460" v="10697" actId="27803"/>
          <ac:picMkLst>
            <pc:docMk/>
            <pc:sldMk cId="1197349669" sldId="282"/>
            <ac:picMk id="16" creationId="{999C1234-336C-4800-EED5-40A9B984B487}"/>
          </ac:picMkLst>
        </pc:picChg>
        <pc:picChg chg="add mod">
          <ac:chgData name="pim van den akker" userId="70c9ad202df69af3" providerId="LiveId" clId="{7296990B-9D8C-4F8D-9068-2A385937CBA5}" dt="2024-09-20T09:46:02.071" v="18597"/>
          <ac:picMkLst>
            <pc:docMk/>
            <pc:sldMk cId="1197349669" sldId="282"/>
            <ac:picMk id="16" creationId="{E31B9114-9CC9-672A-A98D-73F95F8EA940}"/>
          </ac:picMkLst>
        </pc:picChg>
        <pc:picChg chg="add mod topLvl">
          <ac:chgData name="pim van den akker" userId="70c9ad202df69af3" providerId="LiveId" clId="{7296990B-9D8C-4F8D-9068-2A385937CBA5}" dt="2024-09-20T09:46:36.386" v="18618" actId="164"/>
          <ac:picMkLst>
            <pc:docMk/>
            <pc:sldMk cId="1197349669" sldId="282"/>
            <ac:picMk id="18" creationId="{E4C5ACD8-F826-3BA4-8047-160A75DC5619}"/>
          </ac:picMkLst>
        </pc:picChg>
        <pc:picChg chg="add mod">
          <ac:chgData name="pim van den akker" userId="70c9ad202df69af3" providerId="LiveId" clId="{7296990B-9D8C-4F8D-9068-2A385937CBA5}" dt="2024-09-20T09:46:02.071" v="18597"/>
          <ac:picMkLst>
            <pc:docMk/>
            <pc:sldMk cId="1197349669" sldId="282"/>
            <ac:picMk id="19" creationId="{4371701B-CEB4-2243-F620-111E1B8343AE}"/>
          </ac:picMkLst>
        </pc:picChg>
        <pc:picChg chg="add mod">
          <ac:chgData name="pim van den akker" userId="70c9ad202df69af3" providerId="LiveId" clId="{7296990B-9D8C-4F8D-9068-2A385937CBA5}" dt="2024-09-20T09:46:02.071" v="18597"/>
          <ac:picMkLst>
            <pc:docMk/>
            <pc:sldMk cId="1197349669" sldId="282"/>
            <ac:picMk id="43" creationId="{8A5C56E5-8480-651B-8222-B6468DA5719B}"/>
          </ac:picMkLst>
        </pc:picChg>
      </pc:sldChg>
      <pc:sldChg chg="addSp delSp modSp new mod delAnim modAnim modNotesTx">
        <pc:chgData name="pim van den akker" userId="70c9ad202df69af3" providerId="LiveId" clId="{7296990B-9D8C-4F8D-9068-2A385937CBA5}" dt="2024-09-21T15:26:46.283" v="22413" actId="20577"/>
        <pc:sldMkLst>
          <pc:docMk/>
          <pc:sldMk cId="3538291979" sldId="283"/>
        </pc:sldMkLst>
        <pc:spChg chg="mod">
          <ac:chgData name="pim van den akker" userId="70c9ad202df69af3" providerId="LiveId" clId="{7296990B-9D8C-4F8D-9068-2A385937CBA5}" dt="2024-09-20T14:09:05.701" v="19852" actId="1076"/>
          <ac:spMkLst>
            <pc:docMk/>
            <pc:sldMk cId="3538291979" sldId="283"/>
            <ac:spMk id="2" creationId="{F8401CC3-8ACA-A943-461F-0B1AF14E7649}"/>
          </ac:spMkLst>
        </pc:spChg>
        <pc:spChg chg="del">
          <ac:chgData name="pim van den akker" userId="70c9ad202df69af3" providerId="LiveId" clId="{7296990B-9D8C-4F8D-9068-2A385937CBA5}" dt="2024-09-03T08:27:03.329" v="3362" actId="478"/>
          <ac:spMkLst>
            <pc:docMk/>
            <pc:sldMk cId="3538291979" sldId="283"/>
            <ac:spMk id="3" creationId="{120AA833-2ACE-B6EF-F213-041FBA767FC5}"/>
          </ac:spMkLst>
        </pc:spChg>
        <pc:spChg chg="add mod">
          <ac:chgData name="pim van den akker" userId="70c9ad202df69af3" providerId="LiveId" clId="{7296990B-9D8C-4F8D-9068-2A385937CBA5}" dt="2024-09-21T12:58:57.837" v="20508"/>
          <ac:spMkLst>
            <pc:docMk/>
            <pc:sldMk cId="3538291979" sldId="283"/>
            <ac:spMk id="3" creationId="{372A1768-2108-D6CC-2B65-78E3C37795C9}"/>
          </ac:spMkLst>
        </pc:spChg>
        <pc:spChg chg="mod">
          <ac:chgData name="pim van den akker" userId="70c9ad202df69af3" providerId="LiveId" clId="{7296990B-9D8C-4F8D-9068-2A385937CBA5}" dt="2024-09-20T09:48:47.527" v="18660" actId="1076"/>
          <ac:spMkLst>
            <pc:docMk/>
            <pc:sldMk cId="3538291979" sldId="283"/>
            <ac:spMk id="4" creationId="{36644AA8-6F96-03DB-E419-F9B5720FA625}"/>
          </ac:spMkLst>
        </pc:spChg>
        <pc:spChg chg="mod modVis">
          <ac:chgData name="pim van den akker" userId="70c9ad202df69af3" providerId="LiveId" clId="{7296990B-9D8C-4F8D-9068-2A385937CBA5}" dt="2024-09-20T10:01:50.580" v="18951" actId="14430"/>
          <ac:spMkLst>
            <pc:docMk/>
            <pc:sldMk cId="3538291979" sldId="283"/>
            <ac:spMk id="5" creationId="{95A93BEF-0836-4C91-71C5-11BCFF0D3E47}"/>
          </ac:spMkLst>
        </pc:spChg>
        <pc:spChg chg="add mod">
          <ac:chgData name="pim van den akker" userId="70c9ad202df69af3" providerId="LiveId" clId="{7296990B-9D8C-4F8D-9068-2A385937CBA5}" dt="2024-09-21T13:02:49.186" v="20609" actId="20577"/>
          <ac:spMkLst>
            <pc:docMk/>
            <pc:sldMk cId="3538291979" sldId="283"/>
            <ac:spMk id="6" creationId="{31F1B76B-0969-F7BD-3258-8407E6ADF04D}"/>
          </ac:spMkLst>
        </pc:spChg>
        <pc:spChg chg="add mod">
          <ac:chgData name="pim van den akker" userId="70c9ad202df69af3" providerId="LiveId" clId="{7296990B-9D8C-4F8D-9068-2A385937CBA5}" dt="2024-09-03T08:26:59.375" v="3361" actId="14100"/>
          <ac:spMkLst>
            <pc:docMk/>
            <pc:sldMk cId="3538291979" sldId="283"/>
            <ac:spMk id="6" creationId="{5BA071BF-95EC-7CCD-E032-BEE2E0602258}"/>
          </ac:spMkLst>
        </pc:spChg>
        <pc:spChg chg="del mod topLvl">
          <ac:chgData name="pim van den akker" userId="70c9ad202df69af3" providerId="LiveId" clId="{7296990B-9D8C-4F8D-9068-2A385937CBA5}" dt="2024-09-20T09:50:21.517" v="18705" actId="478"/>
          <ac:spMkLst>
            <pc:docMk/>
            <pc:sldMk cId="3538291979" sldId="283"/>
            <ac:spMk id="7" creationId="{5EEE6FD2-F82F-653D-E08A-7533B9262DDC}"/>
          </ac:spMkLst>
        </pc:spChg>
        <pc:spChg chg="add mod">
          <ac:chgData name="pim van den akker" userId="70c9ad202df69af3" providerId="LiveId" clId="{7296990B-9D8C-4F8D-9068-2A385937CBA5}" dt="2024-09-21T15:26:46.283" v="22413" actId="20577"/>
          <ac:spMkLst>
            <pc:docMk/>
            <pc:sldMk cId="3538291979" sldId="283"/>
            <ac:spMk id="7" creationId="{E6E76E89-27F7-72DA-0C6F-A6C9252B1E5E}"/>
          </ac:spMkLst>
        </pc:spChg>
        <pc:spChg chg="add mod">
          <ac:chgData name="pim van den akker" userId="70c9ad202df69af3" providerId="LiveId" clId="{7296990B-9D8C-4F8D-9068-2A385937CBA5}" dt="2024-09-03T08:28:12.226" v="3376" actId="1076"/>
          <ac:spMkLst>
            <pc:docMk/>
            <pc:sldMk cId="3538291979" sldId="283"/>
            <ac:spMk id="7" creationId="{FE0A56A0-73D4-1D19-B3C4-660501E83DE1}"/>
          </ac:spMkLst>
        </pc:spChg>
        <pc:spChg chg="add mod">
          <ac:chgData name="pim van den akker" userId="70c9ad202df69af3" providerId="LiveId" clId="{7296990B-9D8C-4F8D-9068-2A385937CBA5}" dt="2024-09-03T08:29:09.722" v="3383" actId="1076"/>
          <ac:spMkLst>
            <pc:docMk/>
            <pc:sldMk cId="3538291979" sldId="283"/>
            <ac:spMk id="8" creationId="{118B9255-A0A0-F987-B3AF-3CDD8D55B4C8}"/>
          </ac:spMkLst>
        </pc:spChg>
        <pc:spChg chg="del mod topLvl">
          <ac:chgData name="pim van den akker" userId="70c9ad202df69af3" providerId="LiveId" clId="{7296990B-9D8C-4F8D-9068-2A385937CBA5}" dt="2024-09-20T09:50:01.598" v="18679" actId="478"/>
          <ac:spMkLst>
            <pc:docMk/>
            <pc:sldMk cId="3538291979" sldId="283"/>
            <ac:spMk id="8" creationId="{6DEB07A3-3303-D17D-B4D9-4A5A928D2E86}"/>
          </ac:spMkLst>
        </pc:spChg>
        <pc:spChg chg="add del mod">
          <ac:chgData name="pim van den akker" userId="70c9ad202df69af3" providerId="LiveId" clId="{7296990B-9D8C-4F8D-9068-2A385937CBA5}" dt="2024-09-21T15:22:34.925" v="22314" actId="478"/>
          <ac:spMkLst>
            <pc:docMk/>
            <pc:sldMk cId="3538291979" sldId="283"/>
            <ac:spMk id="8" creationId="{7A63A26F-748F-6F8E-5F8C-5E0277B9F613}"/>
          </ac:spMkLst>
        </pc:spChg>
        <pc:spChg chg="del mod topLvl">
          <ac:chgData name="pim van den akker" userId="70c9ad202df69af3" providerId="LiveId" clId="{7296990B-9D8C-4F8D-9068-2A385937CBA5}" dt="2024-09-20T09:50:01.598" v="18679" actId="478"/>
          <ac:spMkLst>
            <pc:docMk/>
            <pc:sldMk cId="3538291979" sldId="283"/>
            <ac:spMk id="9" creationId="{AD9299A9-662D-3DDE-0B0D-3FBF92B2E185}"/>
          </ac:spMkLst>
        </pc:spChg>
        <pc:spChg chg="add mod">
          <ac:chgData name="pim van den akker" userId="70c9ad202df69af3" providerId="LiveId" clId="{7296990B-9D8C-4F8D-9068-2A385937CBA5}" dt="2024-09-03T08:29:11.068" v="3384" actId="1076"/>
          <ac:spMkLst>
            <pc:docMk/>
            <pc:sldMk cId="3538291979" sldId="283"/>
            <ac:spMk id="9" creationId="{B0B4EBC2-117D-14D0-8D2A-36002728363C}"/>
          </ac:spMkLst>
        </pc:spChg>
        <pc:spChg chg="add mod">
          <ac:chgData name="pim van den akker" userId="70c9ad202df69af3" providerId="LiveId" clId="{7296990B-9D8C-4F8D-9068-2A385937CBA5}" dt="2024-09-21T15:26:10.946" v="22374" actId="164"/>
          <ac:spMkLst>
            <pc:docMk/>
            <pc:sldMk cId="3538291979" sldId="283"/>
            <ac:spMk id="9" creationId="{E74FECB1-73E3-B328-B0F5-49259CA087B3}"/>
          </ac:spMkLst>
        </pc:spChg>
        <pc:spChg chg="add mod">
          <ac:chgData name="pim van den akker" userId="70c9ad202df69af3" providerId="LiveId" clId="{7296990B-9D8C-4F8D-9068-2A385937CBA5}" dt="2024-09-21T15:26:10.946" v="22374" actId="164"/>
          <ac:spMkLst>
            <pc:docMk/>
            <pc:sldMk cId="3538291979" sldId="283"/>
            <ac:spMk id="10" creationId="{27883DDB-76C9-81EC-1492-F85C48425ECC}"/>
          </ac:spMkLst>
        </pc:spChg>
        <pc:spChg chg="del mod topLvl">
          <ac:chgData name="pim van den akker" userId="70c9ad202df69af3" providerId="LiveId" clId="{7296990B-9D8C-4F8D-9068-2A385937CBA5}" dt="2024-09-20T09:50:01.598" v="18679" actId="478"/>
          <ac:spMkLst>
            <pc:docMk/>
            <pc:sldMk cId="3538291979" sldId="283"/>
            <ac:spMk id="10" creationId="{550ABEF3-72F7-8F4C-2CDC-2134CED83DDC}"/>
          </ac:spMkLst>
        </pc:spChg>
        <pc:spChg chg="add mod">
          <ac:chgData name="pim van den akker" userId="70c9ad202df69af3" providerId="LiveId" clId="{7296990B-9D8C-4F8D-9068-2A385937CBA5}" dt="2024-09-03T08:29:12.861" v="3385" actId="1076"/>
          <ac:spMkLst>
            <pc:docMk/>
            <pc:sldMk cId="3538291979" sldId="283"/>
            <ac:spMk id="10" creationId="{9A22238E-5211-B221-405B-1172D67FBEEF}"/>
          </ac:spMkLst>
        </pc:spChg>
        <pc:spChg chg="add mod">
          <ac:chgData name="pim van den akker" userId="70c9ad202df69af3" providerId="LiveId" clId="{7296990B-9D8C-4F8D-9068-2A385937CBA5}" dt="2024-09-21T15:26:10.946" v="22374" actId="164"/>
          <ac:spMkLst>
            <pc:docMk/>
            <pc:sldMk cId="3538291979" sldId="283"/>
            <ac:spMk id="11" creationId="{051970D2-76BD-4C0D-FE0D-5A833579799B}"/>
          </ac:spMkLst>
        </pc:spChg>
        <pc:spChg chg="del mod topLvl">
          <ac:chgData name="pim van den akker" userId="70c9ad202df69af3" providerId="LiveId" clId="{7296990B-9D8C-4F8D-9068-2A385937CBA5}" dt="2024-09-20T09:50:04.446" v="18681" actId="478"/>
          <ac:spMkLst>
            <pc:docMk/>
            <pc:sldMk cId="3538291979" sldId="283"/>
            <ac:spMk id="11" creationId="{7A44FB36-9099-AE95-EC60-2AC00CE35831}"/>
          </ac:spMkLst>
        </pc:spChg>
        <pc:spChg chg="del mod">
          <ac:chgData name="pim van den akker" userId="70c9ad202df69af3" providerId="LiveId" clId="{7296990B-9D8C-4F8D-9068-2A385937CBA5}" dt="2024-09-21T15:24:27.226" v="22355" actId="478"/>
          <ac:spMkLst>
            <pc:docMk/>
            <pc:sldMk cId="3538291979" sldId="283"/>
            <ac:spMk id="18" creationId="{E57D622F-97C5-5DF4-1E1B-050BF71A455A}"/>
          </ac:spMkLst>
        </pc:spChg>
        <pc:spChg chg="add del mod">
          <ac:chgData name="pim van den akker" userId="70c9ad202df69af3" providerId="LiveId" clId="{7296990B-9D8C-4F8D-9068-2A385937CBA5}" dt="2024-09-16T11:53:09.944" v="11067" actId="478"/>
          <ac:spMkLst>
            <pc:docMk/>
            <pc:sldMk cId="3538291979" sldId="283"/>
            <ac:spMk id="18" creationId="{EEC99D70-FA03-D64D-1B3D-431B2EF9FB22}"/>
          </ac:spMkLst>
        </pc:spChg>
        <pc:spChg chg="add mod">
          <ac:chgData name="pim van den akker" userId="70c9ad202df69af3" providerId="LiveId" clId="{7296990B-9D8C-4F8D-9068-2A385937CBA5}" dt="2024-09-20T11:25:04.622" v="19009" actId="1076"/>
          <ac:spMkLst>
            <pc:docMk/>
            <pc:sldMk cId="3538291979" sldId="283"/>
            <ac:spMk id="19" creationId="{4473CB7E-63C5-1C3C-86DB-D2A464C6F4D1}"/>
          </ac:spMkLst>
        </pc:spChg>
        <pc:spChg chg="add del mod ord">
          <ac:chgData name="pim van den akker" userId="70c9ad202df69af3" providerId="LiveId" clId="{7296990B-9D8C-4F8D-9068-2A385937CBA5}" dt="2024-09-18T09:32:59.942" v="15668" actId="478"/>
          <ac:spMkLst>
            <pc:docMk/>
            <pc:sldMk cId="3538291979" sldId="283"/>
            <ac:spMk id="19" creationId="{F4F791CC-A115-508F-474C-B97449B611DA}"/>
          </ac:spMkLst>
        </pc:spChg>
        <pc:spChg chg="add del mod">
          <ac:chgData name="pim van den akker" userId="70c9ad202df69af3" providerId="LiveId" clId="{7296990B-9D8C-4F8D-9068-2A385937CBA5}" dt="2024-09-16T11:53:14.131" v="11068" actId="478"/>
          <ac:spMkLst>
            <pc:docMk/>
            <pc:sldMk cId="3538291979" sldId="283"/>
            <ac:spMk id="20" creationId="{872E7A83-8F03-9DD6-1712-63DFF597ECA0}"/>
          </ac:spMkLst>
        </pc:spChg>
        <pc:spChg chg="add del mod">
          <ac:chgData name="pim van den akker" userId="70c9ad202df69af3" providerId="LiveId" clId="{7296990B-9D8C-4F8D-9068-2A385937CBA5}" dt="2024-09-20T09:47:00.457" v="18624" actId="478"/>
          <ac:spMkLst>
            <pc:docMk/>
            <pc:sldMk cId="3538291979" sldId="283"/>
            <ac:spMk id="37" creationId="{3FE94D12-ED93-E972-59A0-6F6084C3312F}"/>
          </ac:spMkLst>
        </pc:spChg>
        <pc:spChg chg="add del mod">
          <ac:chgData name="pim van den akker" userId="70c9ad202df69af3" providerId="LiveId" clId="{7296990B-9D8C-4F8D-9068-2A385937CBA5}" dt="2024-09-20T09:47:00.995" v="18625" actId="478"/>
          <ac:spMkLst>
            <pc:docMk/>
            <pc:sldMk cId="3538291979" sldId="283"/>
            <ac:spMk id="38" creationId="{13102C8F-CF2C-4A69-838A-8D1AED107730}"/>
          </ac:spMkLst>
        </pc:spChg>
        <pc:spChg chg="add del mod">
          <ac:chgData name="pim van den akker" userId="70c9ad202df69af3" providerId="LiveId" clId="{7296990B-9D8C-4F8D-9068-2A385937CBA5}" dt="2024-09-20T09:47:01.377" v="18626" actId="478"/>
          <ac:spMkLst>
            <pc:docMk/>
            <pc:sldMk cId="3538291979" sldId="283"/>
            <ac:spMk id="39" creationId="{00664891-2ADC-4D7E-40F6-80DFF6EAF584}"/>
          </ac:spMkLst>
        </pc:spChg>
        <pc:spChg chg="add del mod">
          <ac:chgData name="pim van den akker" userId="70c9ad202df69af3" providerId="LiveId" clId="{7296990B-9D8C-4F8D-9068-2A385937CBA5}" dt="2024-09-20T09:47:01.714" v="18627" actId="478"/>
          <ac:spMkLst>
            <pc:docMk/>
            <pc:sldMk cId="3538291979" sldId="283"/>
            <ac:spMk id="40" creationId="{19372B4D-3383-BDC1-39D0-993ECC914F2D}"/>
          </ac:spMkLst>
        </pc:spChg>
        <pc:spChg chg="add mod">
          <ac:chgData name="pim van den akker" userId="70c9ad202df69af3" providerId="LiveId" clId="{7296990B-9D8C-4F8D-9068-2A385937CBA5}" dt="2024-09-20T10:01:07.898" v="18880" actId="1076"/>
          <ac:spMkLst>
            <pc:docMk/>
            <pc:sldMk cId="3538291979" sldId="283"/>
            <ac:spMk id="42" creationId="{D94C1AEF-0C84-2ED4-7888-A7895A76A4D8}"/>
          </ac:spMkLst>
        </pc:spChg>
        <pc:spChg chg="add mod">
          <ac:chgData name="pim van den akker" userId="70c9ad202df69af3" providerId="LiveId" clId="{7296990B-9D8C-4F8D-9068-2A385937CBA5}" dt="2024-09-20T09:57:59.523" v="18836" actId="122"/>
          <ac:spMkLst>
            <pc:docMk/>
            <pc:sldMk cId="3538291979" sldId="283"/>
            <ac:spMk id="44" creationId="{14F9B552-1619-C1B8-A13A-7F81DDFFA3C0}"/>
          </ac:spMkLst>
        </pc:spChg>
        <pc:spChg chg="add mod">
          <ac:chgData name="pim van den akker" userId="70c9ad202df69af3" providerId="LiveId" clId="{7296990B-9D8C-4F8D-9068-2A385937CBA5}" dt="2024-09-20T11:25:56.149" v="19021" actId="1076"/>
          <ac:spMkLst>
            <pc:docMk/>
            <pc:sldMk cId="3538291979" sldId="283"/>
            <ac:spMk id="46" creationId="{7B99E6DE-9F2C-7F38-06EC-4C0629D27E40}"/>
          </ac:spMkLst>
        </pc:spChg>
        <pc:spChg chg="add mod">
          <ac:chgData name="pim van den akker" userId="70c9ad202df69af3" providerId="LiveId" clId="{7296990B-9D8C-4F8D-9068-2A385937CBA5}" dt="2024-09-20T11:26:00.315" v="19023" actId="1076"/>
          <ac:spMkLst>
            <pc:docMk/>
            <pc:sldMk cId="3538291979" sldId="283"/>
            <ac:spMk id="47" creationId="{3F65BE58-5733-FFFD-AA81-D525035A9B3F}"/>
          </ac:spMkLst>
        </pc:spChg>
        <pc:spChg chg="add mod">
          <ac:chgData name="pim van den akker" userId="70c9ad202df69af3" providerId="LiveId" clId="{7296990B-9D8C-4F8D-9068-2A385937CBA5}" dt="2024-09-20T10:04:30.385" v="18971" actId="1076"/>
          <ac:spMkLst>
            <pc:docMk/>
            <pc:sldMk cId="3538291979" sldId="283"/>
            <ac:spMk id="50" creationId="{C875F474-5064-5A66-05B0-F9D7B99FA9C5}"/>
          </ac:spMkLst>
        </pc:spChg>
        <pc:grpChg chg="add del mod">
          <ac:chgData name="pim van den akker" userId="70c9ad202df69af3" providerId="LiveId" clId="{7296990B-9D8C-4F8D-9068-2A385937CBA5}" dt="2024-09-20T09:47:35.278" v="18628" actId="165"/>
          <ac:grpSpMkLst>
            <pc:docMk/>
            <pc:sldMk cId="3538291979" sldId="283"/>
            <ac:grpSpMk id="3" creationId="{C38579CD-3694-6E87-0D92-48F69026E3F3}"/>
          </ac:grpSpMkLst>
        </pc:grpChg>
        <pc:grpChg chg="add mod">
          <ac:chgData name="pim van den akker" userId="70c9ad202df69af3" providerId="LiveId" clId="{7296990B-9D8C-4F8D-9068-2A385937CBA5}" dt="2024-09-03T08:28:20.403" v="3377" actId="164"/>
          <ac:grpSpMkLst>
            <pc:docMk/>
            <pc:sldMk cId="3538291979" sldId="283"/>
            <ac:grpSpMk id="15" creationId="{BE2232DC-3298-1B68-692F-C3EFD8774325}"/>
          </ac:grpSpMkLst>
        </pc:grpChg>
        <pc:grpChg chg="add del mod">
          <ac:chgData name="pim van den akker" userId="70c9ad202df69af3" providerId="LiveId" clId="{7296990B-9D8C-4F8D-9068-2A385937CBA5}" dt="2024-09-16T11:53:04.291" v="11065" actId="478"/>
          <ac:grpSpMkLst>
            <pc:docMk/>
            <pc:sldMk cId="3538291979" sldId="283"/>
            <ac:grpSpMk id="17" creationId="{35CC1B55-D912-B244-2F45-BCC48DB1BBAB}"/>
          </ac:grpSpMkLst>
        </pc:grpChg>
        <pc:grpChg chg="add del mod">
          <ac:chgData name="pim van den akker" userId="70c9ad202df69af3" providerId="LiveId" clId="{7296990B-9D8C-4F8D-9068-2A385937CBA5}" dt="2024-09-21T15:24:30.202" v="22356" actId="165"/>
          <ac:grpSpMkLst>
            <pc:docMk/>
            <pc:sldMk cId="3538291979" sldId="283"/>
            <ac:grpSpMk id="17" creationId="{80737EA0-2536-E6A1-238B-E76BF26EFE4C}"/>
          </ac:grpSpMkLst>
        </pc:grpChg>
        <pc:grpChg chg="add mod">
          <ac:chgData name="pim van den akker" userId="70c9ad202df69af3" providerId="LiveId" clId="{7296990B-9D8C-4F8D-9068-2A385937CBA5}" dt="2024-09-21T15:26:10.946" v="22374" actId="164"/>
          <ac:grpSpMkLst>
            <pc:docMk/>
            <pc:sldMk cId="3538291979" sldId="283"/>
            <ac:grpSpMk id="32" creationId="{895370DD-F27C-273C-BF7E-E4757545429C}"/>
          </ac:grpSpMkLst>
        </pc:grpChg>
        <pc:grpChg chg="add mod">
          <ac:chgData name="pim van den akker" userId="70c9ad202df69af3" providerId="LiveId" clId="{7296990B-9D8C-4F8D-9068-2A385937CBA5}" dt="2024-09-21T15:23:25.433" v="22329" actId="1076"/>
          <ac:grpSpMkLst>
            <pc:docMk/>
            <pc:sldMk cId="3538291979" sldId="283"/>
            <ac:grpSpMk id="41" creationId="{7CA2AEAF-B3D1-7961-1091-F27FC87E361D}"/>
          </ac:grpSpMkLst>
        </pc:grpChg>
        <pc:grpChg chg="add mod">
          <ac:chgData name="pim van den akker" userId="70c9ad202df69af3" providerId="LiveId" clId="{7296990B-9D8C-4F8D-9068-2A385937CBA5}" dt="2024-09-20T11:24:50.396" v="19005" actId="1076"/>
          <ac:grpSpMkLst>
            <pc:docMk/>
            <pc:sldMk cId="3538291979" sldId="283"/>
            <ac:grpSpMk id="43" creationId="{BBCED08C-4BF5-3533-98D1-24E7B5CA5F75}"/>
          </ac:grpSpMkLst>
        </pc:grpChg>
        <pc:grpChg chg="add mod">
          <ac:chgData name="pim van den akker" userId="70c9ad202df69af3" providerId="LiveId" clId="{7296990B-9D8C-4F8D-9068-2A385937CBA5}" dt="2024-09-20T10:00:23.226" v="18869" actId="1076"/>
          <ac:grpSpMkLst>
            <pc:docMk/>
            <pc:sldMk cId="3538291979" sldId="283"/>
            <ac:grpSpMk id="45" creationId="{8151D57D-058F-DA9A-F708-1288DA291BDF}"/>
          </ac:grpSpMkLst>
        </pc:grpChg>
        <pc:grpChg chg="add mod">
          <ac:chgData name="pim van den akker" userId="70c9ad202df69af3" providerId="LiveId" clId="{7296990B-9D8C-4F8D-9068-2A385937CBA5}" dt="2024-09-20T10:01:56.530" v="18952" actId="164"/>
          <ac:grpSpMkLst>
            <pc:docMk/>
            <pc:sldMk cId="3538291979" sldId="283"/>
            <ac:grpSpMk id="48" creationId="{4E128BC6-401C-7D4B-224E-2C6CEDFB143A}"/>
          </ac:grpSpMkLst>
        </pc:grpChg>
        <pc:grpChg chg="add mod">
          <ac:chgData name="pim van den akker" userId="70c9ad202df69af3" providerId="LiveId" clId="{7296990B-9D8C-4F8D-9068-2A385937CBA5}" dt="2024-09-20T11:24:53.541" v="19006" actId="1076"/>
          <ac:grpSpMkLst>
            <pc:docMk/>
            <pc:sldMk cId="3538291979" sldId="283"/>
            <ac:grpSpMk id="49" creationId="{CE49899B-8E7A-9B7F-E304-18F9A9BC0739}"/>
          </ac:grpSpMkLst>
        </pc:grpChg>
        <pc:picChg chg="del mod topLvl">
          <ac:chgData name="pim van den akker" userId="70c9ad202df69af3" providerId="LiveId" clId="{7296990B-9D8C-4F8D-9068-2A385937CBA5}" dt="2024-09-20T09:48:29.952" v="18643" actId="478"/>
          <ac:picMkLst>
            <pc:docMk/>
            <pc:sldMk cId="3538291979" sldId="283"/>
            <ac:picMk id="6" creationId="{9252E9D3-60CA-B322-AAA9-377EC69426D3}"/>
          </ac:picMkLst>
        </pc:picChg>
        <pc:picChg chg="add mod">
          <ac:chgData name="pim van den akker" userId="70c9ad202df69af3" providerId="LiveId" clId="{7296990B-9D8C-4F8D-9068-2A385937CBA5}" dt="2024-09-03T08:26:42.491" v="3359" actId="1076"/>
          <ac:picMkLst>
            <pc:docMk/>
            <pc:sldMk cId="3538291979" sldId="283"/>
            <ac:picMk id="11" creationId="{717CDE47-825D-05B1-701D-CFA3F955D914}"/>
          </ac:picMkLst>
        </pc:picChg>
        <pc:picChg chg="add mod">
          <ac:chgData name="pim van den akker" userId="70c9ad202df69af3" providerId="LiveId" clId="{7296990B-9D8C-4F8D-9068-2A385937CBA5}" dt="2024-09-03T08:26:42.491" v="3359" actId="1076"/>
          <ac:picMkLst>
            <pc:docMk/>
            <pc:sldMk cId="3538291979" sldId="283"/>
            <ac:picMk id="12" creationId="{B0EEFF12-9FB7-A04D-9F2C-665219056015}"/>
          </ac:picMkLst>
        </pc:picChg>
        <pc:picChg chg="mod topLvl">
          <ac:chgData name="pim van den akker" userId="70c9ad202df69af3" providerId="LiveId" clId="{7296990B-9D8C-4F8D-9068-2A385937CBA5}" dt="2024-09-20T09:50:54.152" v="18710" actId="164"/>
          <ac:picMkLst>
            <pc:docMk/>
            <pc:sldMk cId="3538291979" sldId="283"/>
            <ac:picMk id="12" creationId="{BC72362C-E0C3-3EB1-B654-73522B0DCCDA}"/>
          </ac:picMkLst>
        </pc:picChg>
        <pc:picChg chg="add mod">
          <ac:chgData name="pim van den akker" userId="70c9ad202df69af3" providerId="LiveId" clId="{7296990B-9D8C-4F8D-9068-2A385937CBA5}" dt="2024-09-03T08:26:42.491" v="3359" actId="1076"/>
          <ac:picMkLst>
            <pc:docMk/>
            <pc:sldMk cId="3538291979" sldId="283"/>
            <ac:picMk id="13" creationId="{194113E5-BEBC-0A21-C305-4A146D258C86}"/>
          </ac:picMkLst>
        </pc:picChg>
        <pc:picChg chg="mod topLvl">
          <ac:chgData name="pim van den akker" userId="70c9ad202df69af3" providerId="LiveId" clId="{7296990B-9D8C-4F8D-9068-2A385937CBA5}" dt="2024-09-20T09:55:42.053" v="18806" actId="164"/>
          <ac:picMkLst>
            <pc:docMk/>
            <pc:sldMk cId="3538291979" sldId="283"/>
            <ac:picMk id="13" creationId="{B3E8A899-007A-6E5C-90DD-ADF894B31D84}"/>
          </ac:picMkLst>
        </pc:picChg>
        <pc:picChg chg="add mod">
          <ac:chgData name="pim van den akker" userId="70c9ad202df69af3" providerId="LiveId" clId="{7296990B-9D8C-4F8D-9068-2A385937CBA5}" dt="2024-09-03T08:26:42.491" v="3359" actId="1076"/>
          <ac:picMkLst>
            <pc:docMk/>
            <pc:sldMk cId="3538291979" sldId="283"/>
            <ac:picMk id="14" creationId="{10D53098-CAC7-4F3D-069F-7F24521461F7}"/>
          </ac:picMkLst>
        </pc:picChg>
        <pc:picChg chg="mod topLvl">
          <ac:chgData name="pim van den akker" userId="70c9ad202df69af3" providerId="LiveId" clId="{7296990B-9D8C-4F8D-9068-2A385937CBA5}" dt="2024-09-20T09:52:26.753" v="18761" actId="14100"/>
          <ac:picMkLst>
            <pc:docMk/>
            <pc:sldMk cId="3538291979" sldId="283"/>
            <ac:picMk id="14" creationId="{C36EE47B-725D-E456-C559-0759161AB89A}"/>
          </ac:picMkLst>
        </pc:picChg>
        <pc:picChg chg="mod topLvl">
          <ac:chgData name="pim van den akker" userId="70c9ad202df69af3" providerId="LiveId" clId="{7296990B-9D8C-4F8D-9068-2A385937CBA5}" dt="2024-09-20T10:01:56.530" v="18952" actId="164"/>
          <ac:picMkLst>
            <pc:docMk/>
            <pc:sldMk cId="3538291979" sldId="283"/>
            <ac:picMk id="15" creationId="{109AD575-4E9A-CE4F-632C-F99FDD7E90A5}"/>
          </ac:picMkLst>
        </pc:picChg>
        <pc:picChg chg="add mod">
          <ac:chgData name="pim van den akker" userId="70c9ad202df69af3" providerId="LiveId" clId="{7296990B-9D8C-4F8D-9068-2A385937CBA5}" dt="2024-09-03T08:29:23.339" v="3387" actId="14100"/>
          <ac:picMkLst>
            <pc:docMk/>
            <pc:sldMk cId="3538291979" sldId="283"/>
            <ac:picMk id="16" creationId="{A39E49E2-3DCB-22E1-0E33-19F51995CA1F}"/>
          </ac:picMkLst>
        </pc:picChg>
        <pc:picChg chg="mod topLvl">
          <ac:chgData name="pim van den akker" userId="70c9ad202df69af3" providerId="LiveId" clId="{7296990B-9D8C-4F8D-9068-2A385937CBA5}" dt="2024-09-20T10:02:06.495" v="18953" actId="164"/>
          <ac:picMkLst>
            <pc:docMk/>
            <pc:sldMk cId="3538291979" sldId="283"/>
            <ac:picMk id="16" creationId="{E693C5BA-E755-B9CB-D17A-DA3FB92E86C4}"/>
          </ac:picMkLst>
        </pc:picChg>
        <pc:picChg chg="del mod topLvl">
          <ac:chgData name="pim van den akker" userId="70c9ad202df69af3" providerId="LiveId" clId="{7296990B-9D8C-4F8D-9068-2A385937CBA5}" dt="2024-09-20T09:48:28.814" v="18641" actId="478"/>
          <ac:picMkLst>
            <pc:docMk/>
            <pc:sldMk cId="3538291979" sldId="283"/>
            <ac:picMk id="17" creationId="{58069F35-51C3-D1A1-5171-4F6A7C6776DB}"/>
          </ac:picMkLst>
        </pc:picChg>
        <pc:picChg chg="del mod topLvl">
          <ac:chgData name="pim van den akker" userId="70c9ad202df69af3" providerId="LiveId" clId="{7296990B-9D8C-4F8D-9068-2A385937CBA5}" dt="2024-09-20T09:48:30.662" v="18646" actId="478"/>
          <ac:picMkLst>
            <pc:docMk/>
            <pc:sldMk cId="3538291979" sldId="283"/>
            <ac:picMk id="18" creationId="{188B6895-E48D-359B-CB85-B8F7E05D6801}"/>
          </ac:picMkLst>
        </pc:picChg>
        <pc:picChg chg="del mod topLvl">
          <ac:chgData name="pim van den akker" userId="70c9ad202df69af3" providerId="LiveId" clId="{7296990B-9D8C-4F8D-9068-2A385937CBA5}" dt="2024-09-20T09:48:31.978" v="18650" actId="478"/>
          <ac:picMkLst>
            <pc:docMk/>
            <pc:sldMk cId="3538291979" sldId="283"/>
            <ac:picMk id="20" creationId="{C64FB548-BC72-549F-9BD2-2F8F36C2EE71}"/>
          </ac:picMkLst>
        </pc:picChg>
        <pc:picChg chg="del mod topLvl">
          <ac:chgData name="pim van den akker" userId="70c9ad202df69af3" providerId="LiveId" clId="{7296990B-9D8C-4F8D-9068-2A385937CBA5}" dt="2024-09-20T09:48:30.918" v="18647" actId="478"/>
          <ac:picMkLst>
            <pc:docMk/>
            <pc:sldMk cId="3538291979" sldId="283"/>
            <ac:picMk id="21" creationId="{BD91CDE6-48FE-9669-57E6-DAE62DF3F542}"/>
          </ac:picMkLst>
        </pc:picChg>
        <pc:picChg chg="del mod topLvl">
          <ac:chgData name="pim van den akker" userId="70c9ad202df69af3" providerId="LiveId" clId="{7296990B-9D8C-4F8D-9068-2A385937CBA5}" dt="2024-09-20T09:48:29.276" v="18642" actId="478"/>
          <ac:picMkLst>
            <pc:docMk/>
            <pc:sldMk cId="3538291979" sldId="283"/>
            <ac:picMk id="22" creationId="{621F7B7D-86DD-9B41-8741-EFB882F800F7}"/>
          </ac:picMkLst>
        </pc:picChg>
        <pc:picChg chg="del mod topLvl">
          <ac:chgData name="pim van den akker" userId="70c9ad202df69af3" providerId="LiveId" clId="{7296990B-9D8C-4F8D-9068-2A385937CBA5}" dt="2024-09-20T09:48:30.453" v="18645" actId="478"/>
          <ac:picMkLst>
            <pc:docMk/>
            <pc:sldMk cId="3538291979" sldId="283"/>
            <ac:picMk id="23" creationId="{2CFB38C5-E630-AFFC-BB18-D42B5886369C}"/>
          </ac:picMkLst>
        </pc:picChg>
        <pc:picChg chg="del mod topLvl">
          <ac:chgData name="pim van den akker" userId="70c9ad202df69af3" providerId="LiveId" clId="{7296990B-9D8C-4F8D-9068-2A385937CBA5}" dt="2024-09-20T09:48:30.185" v="18644" actId="478"/>
          <ac:picMkLst>
            <pc:docMk/>
            <pc:sldMk cId="3538291979" sldId="283"/>
            <ac:picMk id="24" creationId="{FF1324CE-708D-3F5B-32BE-8373BE312DD2}"/>
          </ac:picMkLst>
        </pc:picChg>
        <pc:picChg chg="del mod topLvl">
          <ac:chgData name="pim van den akker" userId="70c9ad202df69af3" providerId="LiveId" clId="{7296990B-9D8C-4F8D-9068-2A385937CBA5}" dt="2024-09-20T09:48:31.546" v="18648" actId="478"/>
          <ac:picMkLst>
            <pc:docMk/>
            <pc:sldMk cId="3538291979" sldId="283"/>
            <ac:picMk id="25" creationId="{4D68CCC5-CCF9-A75D-0872-F1C33135BFBA}"/>
          </ac:picMkLst>
        </pc:picChg>
        <pc:picChg chg="del mod topLvl">
          <ac:chgData name="pim van den akker" userId="70c9ad202df69af3" providerId="LiveId" clId="{7296990B-9D8C-4F8D-9068-2A385937CBA5}" dt="2024-09-20T09:48:31.782" v="18649" actId="478"/>
          <ac:picMkLst>
            <pc:docMk/>
            <pc:sldMk cId="3538291979" sldId="283"/>
            <ac:picMk id="26" creationId="{4B3815E8-BD20-865E-D7EF-CF116521A889}"/>
          </ac:picMkLst>
        </pc:picChg>
        <pc:picChg chg="del mod topLvl">
          <ac:chgData name="pim van den akker" userId="70c9ad202df69af3" providerId="LiveId" clId="{7296990B-9D8C-4F8D-9068-2A385937CBA5}" dt="2024-09-20T14:08:49.681" v="19843" actId="21"/>
          <ac:picMkLst>
            <pc:docMk/>
            <pc:sldMk cId="3538291979" sldId="283"/>
            <ac:picMk id="27" creationId="{E9CD135A-4B33-BEC6-3596-FB0BA7CBDE04}"/>
          </ac:picMkLst>
        </pc:picChg>
        <pc:picChg chg="del mod topLvl">
          <ac:chgData name="pim van den akker" userId="70c9ad202df69af3" providerId="LiveId" clId="{7296990B-9D8C-4F8D-9068-2A385937CBA5}" dt="2024-09-20T14:08:49.681" v="19843" actId="21"/>
          <ac:picMkLst>
            <pc:docMk/>
            <pc:sldMk cId="3538291979" sldId="283"/>
            <ac:picMk id="28" creationId="{1C6BDB61-B0D9-F24D-2004-5C0E6FE204F3}"/>
          </ac:picMkLst>
        </pc:picChg>
        <pc:picChg chg="del mod topLvl">
          <ac:chgData name="pim van den akker" userId="70c9ad202df69af3" providerId="LiveId" clId="{7296990B-9D8C-4F8D-9068-2A385937CBA5}" dt="2024-09-20T14:08:49.681" v="19843" actId="21"/>
          <ac:picMkLst>
            <pc:docMk/>
            <pc:sldMk cId="3538291979" sldId="283"/>
            <ac:picMk id="29" creationId="{99EAB3CE-3171-48E7-6F45-85C3C59D4A14}"/>
          </ac:picMkLst>
        </pc:picChg>
        <pc:picChg chg="del mod topLvl">
          <ac:chgData name="pim van den akker" userId="70c9ad202df69af3" providerId="LiveId" clId="{7296990B-9D8C-4F8D-9068-2A385937CBA5}" dt="2024-09-20T14:08:49.681" v="19843" actId="21"/>
          <ac:picMkLst>
            <pc:docMk/>
            <pc:sldMk cId="3538291979" sldId="283"/>
            <ac:picMk id="30" creationId="{B613E4F7-D5F4-B164-5BC1-1347E8E52DDF}"/>
          </ac:picMkLst>
        </pc:picChg>
        <pc:picChg chg="add del mod topLvl">
          <ac:chgData name="pim van den akker" userId="70c9ad202df69af3" providerId="LiveId" clId="{7296990B-9D8C-4F8D-9068-2A385937CBA5}" dt="2024-09-20T14:08:49.681" v="19843" actId="21"/>
          <ac:picMkLst>
            <pc:docMk/>
            <pc:sldMk cId="3538291979" sldId="283"/>
            <ac:picMk id="31" creationId="{589EBB51-C415-E7E6-2626-412C290070A7}"/>
          </ac:picMkLst>
        </pc:picChg>
        <pc:picChg chg="del mod topLvl">
          <ac:chgData name="pim van den akker" userId="70c9ad202df69af3" providerId="LiveId" clId="{7296990B-9D8C-4F8D-9068-2A385937CBA5}" dt="2024-09-20T09:48:33.149" v="18651" actId="478"/>
          <ac:picMkLst>
            <pc:docMk/>
            <pc:sldMk cId="3538291979" sldId="283"/>
            <ac:picMk id="32" creationId="{66FC20F4-1E56-ADC6-2ED2-4499E089AA2B}"/>
          </ac:picMkLst>
        </pc:picChg>
        <pc:picChg chg="del mod topLvl">
          <ac:chgData name="pim van den akker" userId="70c9ad202df69af3" providerId="LiveId" clId="{7296990B-9D8C-4F8D-9068-2A385937CBA5}" dt="2024-09-20T09:48:33.794" v="18653" actId="478"/>
          <ac:picMkLst>
            <pc:docMk/>
            <pc:sldMk cId="3538291979" sldId="283"/>
            <ac:picMk id="33" creationId="{CFFA557A-780C-9FF0-94CD-EC51034A7723}"/>
          </ac:picMkLst>
        </pc:picChg>
        <pc:picChg chg="del mod topLvl">
          <ac:chgData name="pim van den akker" userId="70c9ad202df69af3" providerId="LiveId" clId="{7296990B-9D8C-4F8D-9068-2A385937CBA5}" dt="2024-09-20T09:48:33.480" v="18652" actId="478"/>
          <ac:picMkLst>
            <pc:docMk/>
            <pc:sldMk cId="3538291979" sldId="283"/>
            <ac:picMk id="34" creationId="{921CBA98-0049-219B-B853-41AACE8B6A33}"/>
          </ac:picMkLst>
        </pc:picChg>
        <pc:picChg chg="del mod topLvl">
          <ac:chgData name="pim van den akker" userId="70c9ad202df69af3" providerId="LiveId" clId="{7296990B-9D8C-4F8D-9068-2A385937CBA5}" dt="2024-09-20T09:48:34.626" v="18655" actId="478"/>
          <ac:picMkLst>
            <pc:docMk/>
            <pc:sldMk cId="3538291979" sldId="283"/>
            <ac:picMk id="35" creationId="{2435E564-F4C3-86C8-036F-2E1E349B6C6D}"/>
          </ac:picMkLst>
        </pc:picChg>
        <pc:picChg chg="del mod topLvl">
          <ac:chgData name="pim van den akker" userId="70c9ad202df69af3" providerId="LiveId" clId="{7296990B-9D8C-4F8D-9068-2A385937CBA5}" dt="2024-09-20T09:48:34.103" v="18654" actId="478"/>
          <ac:picMkLst>
            <pc:docMk/>
            <pc:sldMk cId="3538291979" sldId="283"/>
            <ac:picMk id="36" creationId="{D428C552-7BE9-A3CE-22E0-0AB99D1A935A}"/>
          </ac:picMkLst>
        </pc:picChg>
        <pc:picChg chg="add mod">
          <ac:chgData name="pim van den akker" userId="70c9ad202df69af3" providerId="LiveId" clId="{7296990B-9D8C-4F8D-9068-2A385937CBA5}" dt="2024-09-17T12:30:22.383" v="13373" actId="1076"/>
          <ac:picMkLst>
            <pc:docMk/>
            <pc:sldMk cId="3538291979" sldId="283"/>
            <ac:picMk id="41" creationId="{C0F26FEA-D1E0-9F6E-FC07-C2AE4F07FE6C}"/>
          </ac:picMkLst>
        </pc:picChg>
        <pc:cxnChg chg="mod topLvl">
          <ac:chgData name="pim van den akker" userId="70c9ad202df69af3" providerId="LiveId" clId="{7296990B-9D8C-4F8D-9068-2A385937CBA5}" dt="2024-09-21T15:26:10.946" v="22374" actId="164"/>
          <ac:cxnSpMkLst>
            <pc:docMk/>
            <pc:sldMk cId="3538291979" sldId="283"/>
            <ac:cxnSpMk id="20" creationId="{DFB74A24-4BFC-3E23-FE9E-1C37F5B81D80}"/>
          </ac:cxnSpMkLst>
        </pc:cxnChg>
        <pc:cxnChg chg="mod topLvl">
          <ac:chgData name="pim van den akker" userId="70c9ad202df69af3" providerId="LiveId" clId="{7296990B-9D8C-4F8D-9068-2A385937CBA5}" dt="2024-09-21T15:26:10.946" v="22374" actId="164"/>
          <ac:cxnSpMkLst>
            <pc:docMk/>
            <pc:sldMk cId="3538291979" sldId="283"/>
            <ac:cxnSpMk id="21" creationId="{ED0412F0-1DF5-64F9-E735-F32FFF291C9B}"/>
          </ac:cxnSpMkLst>
        </pc:cxnChg>
      </pc:sldChg>
      <pc:sldChg chg="addSp delSp modSp new mod addAnim delAnim modAnim">
        <pc:chgData name="pim van den akker" userId="70c9ad202df69af3" providerId="LiveId" clId="{7296990B-9D8C-4F8D-9068-2A385937CBA5}" dt="2024-09-21T15:33:56.592" v="22682" actId="1076"/>
        <pc:sldMkLst>
          <pc:docMk/>
          <pc:sldMk cId="1683140387" sldId="284"/>
        </pc:sldMkLst>
        <pc:spChg chg="mod">
          <ac:chgData name="pim van den akker" userId="70c9ad202df69af3" providerId="LiveId" clId="{7296990B-9D8C-4F8D-9068-2A385937CBA5}" dt="2024-09-21T15:32:13.365" v="22658" actId="1076"/>
          <ac:spMkLst>
            <pc:docMk/>
            <pc:sldMk cId="1683140387" sldId="284"/>
            <ac:spMk id="2" creationId="{313038DE-FD04-E4C1-7DF7-29140D7D45B3}"/>
          </ac:spMkLst>
        </pc:spChg>
        <pc:spChg chg="add mod">
          <ac:chgData name="pim van den akker" userId="70c9ad202df69af3" providerId="LiveId" clId="{7296990B-9D8C-4F8D-9068-2A385937CBA5}" dt="2024-09-21T12:58:57.837" v="20514"/>
          <ac:spMkLst>
            <pc:docMk/>
            <pc:sldMk cId="1683140387" sldId="284"/>
            <ac:spMk id="3" creationId="{2DE740B5-C562-488C-92C1-429164136C6C}"/>
          </ac:spMkLst>
        </pc:spChg>
        <pc:spChg chg="del mod">
          <ac:chgData name="pim van den akker" userId="70c9ad202df69af3" providerId="LiveId" clId="{7296990B-9D8C-4F8D-9068-2A385937CBA5}" dt="2024-09-18T13:49:47.672" v="17262" actId="478"/>
          <ac:spMkLst>
            <pc:docMk/>
            <pc:sldMk cId="1683140387" sldId="284"/>
            <ac:spMk id="3" creationId="{967411F2-688B-425C-3D9A-DFF24FB8CBD8}"/>
          </ac:spMkLst>
        </pc:spChg>
        <pc:spChg chg="mod">
          <ac:chgData name="pim van den akker" userId="70c9ad202df69af3" providerId="LiveId" clId="{7296990B-9D8C-4F8D-9068-2A385937CBA5}" dt="2024-09-03T08:36:04.520" v="3819" actId="1076"/>
          <ac:spMkLst>
            <pc:docMk/>
            <pc:sldMk cId="1683140387" sldId="284"/>
            <ac:spMk id="4" creationId="{3E3D61C2-FAF0-ADA5-AF0C-5773E9E65582}"/>
          </ac:spMkLst>
        </pc:spChg>
        <pc:spChg chg="mod">
          <ac:chgData name="pim van den akker" userId="70c9ad202df69af3" providerId="LiveId" clId="{7296990B-9D8C-4F8D-9068-2A385937CBA5}" dt="2024-09-20T10:04:34.882" v="18972" actId="1076"/>
          <ac:spMkLst>
            <pc:docMk/>
            <pc:sldMk cId="1683140387" sldId="284"/>
            <ac:spMk id="5" creationId="{2FDE9D7B-0FC4-2CFB-9517-030B97B67475}"/>
          </ac:spMkLst>
        </pc:spChg>
        <pc:spChg chg="add mod">
          <ac:chgData name="pim van den akker" userId="70c9ad202df69af3" providerId="LiveId" clId="{7296990B-9D8C-4F8D-9068-2A385937CBA5}" dt="2024-09-21T13:02:52.698" v="20611"/>
          <ac:spMkLst>
            <pc:docMk/>
            <pc:sldMk cId="1683140387" sldId="284"/>
            <ac:spMk id="6" creationId="{214200FE-58C8-891C-B8B8-30803DC0E487}"/>
          </ac:spMkLst>
        </pc:spChg>
        <pc:spChg chg="add del mod">
          <ac:chgData name="pim van den akker" userId="70c9ad202df69af3" providerId="LiveId" clId="{7296990B-9D8C-4F8D-9068-2A385937CBA5}" dt="2024-09-20T11:26:49.045" v="19025" actId="478"/>
          <ac:spMkLst>
            <pc:docMk/>
            <pc:sldMk cId="1683140387" sldId="284"/>
            <ac:spMk id="6" creationId="{EF44306A-FE36-322D-0E8F-4828E0227636}"/>
          </ac:spMkLst>
        </pc:spChg>
        <pc:spChg chg="add del mod">
          <ac:chgData name="pim van den akker" userId="70c9ad202df69af3" providerId="LiveId" clId="{7296990B-9D8C-4F8D-9068-2A385937CBA5}" dt="2024-09-20T14:08:20.033" v="19839" actId="478"/>
          <ac:spMkLst>
            <pc:docMk/>
            <pc:sldMk cId="1683140387" sldId="284"/>
            <ac:spMk id="7" creationId="{40CF806E-C0B2-81C1-FE57-B3F0D35950BD}"/>
          </ac:spMkLst>
        </pc:spChg>
        <pc:spChg chg="add del mod">
          <ac:chgData name="pim van den akker" userId="70c9ad202df69af3" providerId="LiveId" clId="{7296990B-9D8C-4F8D-9068-2A385937CBA5}" dt="2024-09-20T11:26:47.014" v="19024" actId="478"/>
          <ac:spMkLst>
            <pc:docMk/>
            <pc:sldMk cId="1683140387" sldId="284"/>
            <ac:spMk id="8" creationId="{8FBAB38C-99C3-C454-5F18-00E00C8DA882}"/>
          </ac:spMkLst>
        </pc:spChg>
        <pc:spChg chg="mod">
          <ac:chgData name="pim van den akker" userId="70c9ad202df69af3" providerId="LiveId" clId="{7296990B-9D8C-4F8D-9068-2A385937CBA5}" dt="2024-09-20T12:32:04.237" v="19462" actId="1076"/>
          <ac:spMkLst>
            <pc:docMk/>
            <pc:sldMk cId="1683140387" sldId="284"/>
            <ac:spMk id="12" creationId="{E52C98FC-CBE9-6C96-9A0E-D7B5953B71F9}"/>
          </ac:spMkLst>
        </pc:spChg>
        <pc:spChg chg="mod">
          <ac:chgData name="pim van den akker" userId="70c9ad202df69af3" providerId="LiveId" clId="{7296990B-9D8C-4F8D-9068-2A385937CBA5}" dt="2024-09-20T12:29:47.211" v="19419"/>
          <ac:spMkLst>
            <pc:docMk/>
            <pc:sldMk cId="1683140387" sldId="284"/>
            <ac:spMk id="14" creationId="{741D8FCF-E740-38D2-C060-1CEE5E5DE079}"/>
          </ac:spMkLst>
        </pc:spChg>
        <pc:spChg chg="mod">
          <ac:chgData name="pim van den akker" userId="70c9ad202df69af3" providerId="LiveId" clId="{7296990B-9D8C-4F8D-9068-2A385937CBA5}" dt="2024-09-20T12:31:25.499" v="19433" actId="207"/>
          <ac:spMkLst>
            <pc:docMk/>
            <pc:sldMk cId="1683140387" sldId="284"/>
            <ac:spMk id="16" creationId="{7CB7E861-F915-4DE7-10B2-21A42A17A896}"/>
          </ac:spMkLst>
        </pc:spChg>
        <pc:spChg chg="del mod">
          <ac:chgData name="pim van den akker" userId="70c9ad202df69af3" providerId="LiveId" clId="{7296990B-9D8C-4F8D-9068-2A385937CBA5}" dt="2024-09-20T12:31:39.656" v="19444" actId="478"/>
          <ac:spMkLst>
            <pc:docMk/>
            <pc:sldMk cId="1683140387" sldId="284"/>
            <ac:spMk id="17" creationId="{AA416811-CF58-10F3-44E8-0B7503B42853}"/>
          </ac:spMkLst>
        </pc:spChg>
        <pc:spChg chg="add mod">
          <ac:chgData name="pim van den akker" userId="70c9ad202df69af3" providerId="LiveId" clId="{7296990B-9D8C-4F8D-9068-2A385937CBA5}" dt="2024-09-17T10:06:23.142" v="12514" actId="208"/>
          <ac:spMkLst>
            <pc:docMk/>
            <pc:sldMk cId="1683140387" sldId="284"/>
            <ac:spMk id="17" creationId="{AA75CB46-C9F8-4231-42B7-C34784BF6DA8}"/>
          </ac:spMkLst>
        </pc:spChg>
        <pc:spChg chg="del mod">
          <ac:chgData name="pim van den akker" userId="70c9ad202df69af3" providerId="LiveId" clId="{7296990B-9D8C-4F8D-9068-2A385937CBA5}" dt="2024-09-20T12:31:48.591" v="19448" actId="478"/>
          <ac:spMkLst>
            <pc:docMk/>
            <pc:sldMk cId="1683140387" sldId="284"/>
            <ac:spMk id="18" creationId="{8E1056C0-6388-4295-8C92-34AB1C3632D0}"/>
          </ac:spMkLst>
        </pc:spChg>
        <pc:spChg chg="add mod">
          <ac:chgData name="pim van den akker" userId="70c9ad202df69af3" providerId="LiveId" clId="{7296990B-9D8C-4F8D-9068-2A385937CBA5}" dt="2024-09-17T10:06:23.142" v="12514" actId="208"/>
          <ac:spMkLst>
            <pc:docMk/>
            <pc:sldMk cId="1683140387" sldId="284"/>
            <ac:spMk id="18" creationId="{AA8D22A4-1573-8B43-B502-AE34B808A1EF}"/>
          </ac:spMkLst>
        </pc:spChg>
        <pc:spChg chg="add mod">
          <ac:chgData name="pim van den akker" userId="70c9ad202df69af3" providerId="LiveId" clId="{7296990B-9D8C-4F8D-9068-2A385937CBA5}" dt="2024-09-17T10:06:23.142" v="12514" actId="208"/>
          <ac:spMkLst>
            <pc:docMk/>
            <pc:sldMk cId="1683140387" sldId="284"/>
            <ac:spMk id="19" creationId="{7412EE8E-A15C-2560-59D6-8E7077058A80}"/>
          </ac:spMkLst>
        </pc:spChg>
        <pc:spChg chg="add mod">
          <ac:chgData name="pim van den akker" userId="70c9ad202df69af3" providerId="LiveId" clId="{7296990B-9D8C-4F8D-9068-2A385937CBA5}" dt="2024-09-21T15:33:25.222" v="22673" actId="14100"/>
          <ac:spMkLst>
            <pc:docMk/>
            <pc:sldMk cId="1683140387" sldId="284"/>
            <ac:spMk id="19" creationId="{BA5C5192-15A9-A2FE-9040-AB020DD626EC}"/>
          </ac:spMkLst>
        </pc:spChg>
        <pc:spChg chg="add mod">
          <ac:chgData name="pim van den akker" userId="70c9ad202df69af3" providerId="LiveId" clId="{7296990B-9D8C-4F8D-9068-2A385937CBA5}" dt="2024-09-20T14:08:21.060" v="19840"/>
          <ac:spMkLst>
            <pc:docMk/>
            <pc:sldMk cId="1683140387" sldId="284"/>
            <ac:spMk id="20" creationId="{6CE29DE4-12D0-C993-F589-22F02AC2B464}"/>
          </ac:spMkLst>
        </pc:spChg>
        <pc:spChg chg="add mod ord">
          <ac:chgData name="pim van den akker" userId="70c9ad202df69af3" providerId="LiveId" clId="{7296990B-9D8C-4F8D-9068-2A385937CBA5}" dt="2024-09-21T15:33:34.528" v="22678" actId="14100"/>
          <ac:spMkLst>
            <pc:docMk/>
            <pc:sldMk cId="1683140387" sldId="284"/>
            <ac:spMk id="21" creationId="{12B7F2FF-B806-0EAE-DF34-7DA3B1B80D6E}"/>
          </ac:spMkLst>
        </pc:spChg>
        <pc:spChg chg="add mod">
          <ac:chgData name="pim van den akker" userId="70c9ad202df69af3" providerId="LiveId" clId="{7296990B-9D8C-4F8D-9068-2A385937CBA5}" dt="2024-09-21T15:33:56.592" v="22682" actId="1076"/>
          <ac:spMkLst>
            <pc:docMk/>
            <pc:sldMk cId="1683140387" sldId="284"/>
            <ac:spMk id="22" creationId="{BBE546B6-EE52-3B2B-4FE9-6BD35EF2D1A1}"/>
          </ac:spMkLst>
        </pc:spChg>
        <pc:spChg chg="add mod">
          <ac:chgData name="pim van den akker" userId="70c9ad202df69af3" providerId="LiveId" clId="{7296990B-9D8C-4F8D-9068-2A385937CBA5}" dt="2024-09-21T15:33:39.078" v="22681" actId="1076"/>
          <ac:spMkLst>
            <pc:docMk/>
            <pc:sldMk cId="1683140387" sldId="284"/>
            <ac:spMk id="23" creationId="{6F84FFE7-3E06-BBD7-DE5C-50F075539033}"/>
          </ac:spMkLst>
        </pc:spChg>
        <pc:grpChg chg="add mod ord">
          <ac:chgData name="pim van den akker" userId="70c9ad202df69af3" providerId="LiveId" clId="{7296990B-9D8C-4F8D-9068-2A385937CBA5}" dt="2024-09-21T15:32:25.607" v="22662" actId="14100"/>
          <ac:grpSpMkLst>
            <pc:docMk/>
            <pc:sldMk cId="1683140387" sldId="284"/>
            <ac:grpSpMk id="9" creationId="{E8967BCF-D033-6709-9EB7-D77F0CFF3AC9}"/>
          </ac:grpSpMkLst>
        </pc:grpChg>
        <pc:grpChg chg="add del mod">
          <ac:chgData name="pim van den akker" userId="70c9ad202df69af3" providerId="LiveId" clId="{7296990B-9D8C-4F8D-9068-2A385937CBA5}" dt="2024-09-20T14:00:22.900" v="19698" actId="1076"/>
          <ac:grpSpMkLst>
            <pc:docMk/>
            <pc:sldMk cId="1683140387" sldId="284"/>
            <ac:grpSpMk id="10" creationId="{2825915A-35C0-7D5A-F88B-91D99ED4677F}"/>
          </ac:grpSpMkLst>
        </pc:grpChg>
        <pc:grpChg chg="add del mod">
          <ac:chgData name="pim van den akker" userId="70c9ad202df69af3" providerId="LiveId" clId="{7296990B-9D8C-4F8D-9068-2A385937CBA5}" dt="2024-09-17T11:05:07.671" v="12606" actId="478"/>
          <ac:grpSpMkLst>
            <pc:docMk/>
            <pc:sldMk cId="1683140387" sldId="284"/>
            <ac:grpSpMk id="20" creationId="{BDE2253C-732C-5D2D-D396-93755A07B40E}"/>
          </ac:grpSpMkLst>
        </pc:grpChg>
        <pc:graphicFrameChg chg="add del mod">
          <ac:chgData name="pim van den akker" userId="70c9ad202df69af3" providerId="LiveId" clId="{7296990B-9D8C-4F8D-9068-2A385937CBA5}" dt="2024-09-17T09:44:32.274" v="12176" actId="478"/>
          <ac:graphicFrameMkLst>
            <pc:docMk/>
            <pc:sldMk cId="1683140387" sldId="284"/>
            <ac:graphicFrameMk id="6" creationId="{04648E65-B3BF-E96C-EF9E-55098893D9B0}"/>
          </ac:graphicFrameMkLst>
        </pc:graphicFrameChg>
        <pc:picChg chg="add del mod">
          <ac:chgData name="pim van den akker" userId="70c9ad202df69af3" providerId="LiveId" clId="{7296990B-9D8C-4F8D-9068-2A385937CBA5}" dt="2024-09-17T09:49:45.767" v="12192" actId="478"/>
          <ac:picMkLst>
            <pc:docMk/>
            <pc:sldMk cId="1683140387" sldId="284"/>
            <ac:picMk id="9" creationId="{D56784CA-A1FE-E358-4BF7-5D338EBF9E14}"/>
          </ac:picMkLst>
        </pc:picChg>
        <pc:picChg chg="add mod ord modCrop">
          <ac:chgData name="pim van den akker" userId="70c9ad202df69af3" providerId="LiveId" clId="{7296990B-9D8C-4F8D-9068-2A385937CBA5}" dt="2024-09-21T15:33:36.171" v="22680" actId="1076"/>
          <ac:picMkLst>
            <pc:docMk/>
            <pc:sldMk cId="1683140387" sldId="284"/>
            <ac:picMk id="11" creationId="{F02DFF56-F100-C51A-B09D-F6F671222A9F}"/>
          </ac:picMkLst>
        </pc:picChg>
        <pc:picChg chg="add mod modCrop">
          <ac:chgData name="pim van den akker" userId="70c9ad202df69af3" providerId="LiveId" clId="{7296990B-9D8C-4F8D-9068-2A385937CBA5}" dt="2024-09-21T15:33:29.696" v="22675" actId="14100"/>
          <ac:picMkLst>
            <pc:docMk/>
            <pc:sldMk cId="1683140387" sldId="284"/>
            <ac:picMk id="13" creationId="{F6E0D3A8-816B-17C3-9B0E-2EB3DEB69F0E}"/>
          </ac:picMkLst>
        </pc:picChg>
        <pc:picChg chg="add mod ord">
          <ac:chgData name="pim van den akker" userId="70c9ad202df69af3" providerId="LiveId" clId="{7296990B-9D8C-4F8D-9068-2A385937CBA5}" dt="2024-09-21T15:32:25.607" v="22662" actId="14100"/>
          <ac:picMkLst>
            <pc:docMk/>
            <pc:sldMk cId="1683140387" sldId="284"/>
            <ac:picMk id="15" creationId="{328FC22D-2E6C-F61E-1E9F-91F89AC3F204}"/>
          </ac:picMkLst>
        </pc:picChg>
        <pc:picChg chg="add del mod">
          <ac:chgData name="pim van den akker" userId="70c9ad202df69af3" providerId="LiveId" clId="{7296990B-9D8C-4F8D-9068-2A385937CBA5}" dt="2024-09-17T10:05:46.742" v="12504" actId="478"/>
          <ac:picMkLst>
            <pc:docMk/>
            <pc:sldMk cId="1683140387" sldId="284"/>
            <ac:picMk id="16" creationId="{F9E218C4-0D48-70F1-B7FE-9D4A85C93CB6}"/>
          </ac:picMkLst>
        </pc:picChg>
      </pc:sldChg>
      <pc:sldChg chg="addSp delSp modSp new del mod modTransition addAnim delAnim modAnim">
        <pc:chgData name="pim van den akker" userId="70c9ad202df69af3" providerId="LiveId" clId="{7296990B-9D8C-4F8D-9068-2A385937CBA5}" dt="2024-09-20T14:08:16.521" v="19838" actId="47"/>
        <pc:sldMkLst>
          <pc:docMk/>
          <pc:sldMk cId="3753272856" sldId="285"/>
        </pc:sldMkLst>
        <pc:spChg chg="mod">
          <ac:chgData name="pim van den akker" userId="70c9ad202df69af3" providerId="LiveId" clId="{7296990B-9D8C-4F8D-9068-2A385937CBA5}" dt="2024-09-17T11:10:44.877" v="12702" actId="14100"/>
          <ac:spMkLst>
            <pc:docMk/>
            <pc:sldMk cId="3753272856" sldId="285"/>
            <ac:spMk id="2" creationId="{500F06A5-E700-D149-05F8-A4FA8C95B118}"/>
          </ac:spMkLst>
        </pc:spChg>
        <pc:spChg chg="mod">
          <ac:chgData name="pim van den akker" userId="70c9ad202df69af3" providerId="LiveId" clId="{7296990B-9D8C-4F8D-9068-2A385937CBA5}" dt="2024-09-20T13:57:08.947" v="19682" actId="20577"/>
          <ac:spMkLst>
            <pc:docMk/>
            <pc:sldMk cId="3753272856" sldId="285"/>
            <ac:spMk id="3" creationId="{31AC5DD6-E993-F263-A3C9-972517DD6A76}"/>
          </ac:spMkLst>
        </pc:spChg>
        <pc:spChg chg="add del mod">
          <ac:chgData name="pim van den akker" userId="70c9ad202df69af3" providerId="LiveId" clId="{7296990B-9D8C-4F8D-9068-2A385937CBA5}" dt="2024-09-20T14:08:15.512" v="19837" actId="21"/>
          <ac:spMkLst>
            <pc:docMk/>
            <pc:sldMk cId="3753272856" sldId="285"/>
            <ac:spMk id="6" creationId="{6CE29DE4-12D0-C993-F589-22F02AC2B464}"/>
          </ac:spMkLst>
        </pc:spChg>
        <pc:spChg chg="add del mod">
          <ac:chgData name="pim van den akker" userId="70c9ad202df69af3" providerId="LiveId" clId="{7296990B-9D8C-4F8D-9068-2A385937CBA5}" dt="2024-09-20T11:29:15.022" v="19043" actId="478"/>
          <ac:spMkLst>
            <pc:docMk/>
            <pc:sldMk cId="3753272856" sldId="285"/>
            <ac:spMk id="7" creationId="{8692F156-B398-6AF4-0AD5-36B2026463DF}"/>
          </ac:spMkLst>
        </pc:spChg>
        <pc:spChg chg="add del mod">
          <ac:chgData name="pim van den akker" userId="70c9ad202df69af3" providerId="LiveId" clId="{7296990B-9D8C-4F8D-9068-2A385937CBA5}" dt="2024-09-20T11:29:15.022" v="19043" actId="478"/>
          <ac:spMkLst>
            <pc:docMk/>
            <pc:sldMk cId="3753272856" sldId="285"/>
            <ac:spMk id="8" creationId="{9E776533-8685-225D-880E-6495241B932D}"/>
          </ac:spMkLst>
        </pc:spChg>
        <pc:spChg chg="add del mod">
          <ac:chgData name="pim van den akker" userId="70c9ad202df69af3" providerId="LiveId" clId="{7296990B-9D8C-4F8D-9068-2A385937CBA5}" dt="2024-09-20T11:33:24.802" v="19103" actId="14100"/>
          <ac:spMkLst>
            <pc:docMk/>
            <pc:sldMk cId="3753272856" sldId="285"/>
            <ac:spMk id="9" creationId="{82638351-A6CB-F930-EB23-AC82934F36A7}"/>
          </ac:spMkLst>
        </pc:spChg>
        <pc:spChg chg="add del mod">
          <ac:chgData name="pim van den akker" userId="70c9ad202df69af3" providerId="LiveId" clId="{7296990B-9D8C-4F8D-9068-2A385937CBA5}" dt="2024-09-20T11:33:24.802" v="19103" actId="14100"/>
          <ac:spMkLst>
            <pc:docMk/>
            <pc:sldMk cId="3753272856" sldId="285"/>
            <ac:spMk id="10" creationId="{08966E28-1048-B686-E816-2AAD66D74BB8}"/>
          </ac:spMkLst>
        </pc:spChg>
        <pc:spChg chg="mod">
          <ac:chgData name="pim van den akker" userId="70c9ad202df69af3" providerId="LiveId" clId="{7296990B-9D8C-4F8D-9068-2A385937CBA5}" dt="2024-09-20T11:37:11.686" v="19153" actId="164"/>
          <ac:spMkLst>
            <pc:docMk/>
            <pc:sldMk cId="3753272856" sldId="285"/>
            <ac:spMk id="12" creationId="{2A034F36-2FB7-7CEE-402A-F6D322578402}"/>
          </ac:spMkLst>
        </pc:spChg>
        <pc:spChg chg="mod">
          <ac:chgData name="pim van den akker" userId="70c9ad202df69af3" providerId="LiveId" clId="{7296990B-9D8C-4F8D-9068-2A385937CBA5}" dt="2024-09-17T10:05:54.689" v="12506"/>
          <ac:spMkLst>
            <pc:docMk/>
            <pc:sldMk cId="3753272856" sldId="285"/>
            <ac:spMk id="12" creationId="{AE8C78BB-9CD4-6B1B-CEBF-DDF0A5ADB943}"/>
          </ac:spMkLst>
        </pc:spChg>
        <pc:spChg chg="mod">
          <ac:chgData name="pim van den akker" userId="70c9ad202df69af3" providerId="LiveId" clId="{7296990B-9D8C-4F8D-9068-2A385937CBA5}" dt="2024-09-17T10:05:54.689" v="12506"/>
          <ac:spMkLst>
            <pc:docMk/>
            <pc:sldMk cId="3753272856" sldId="285"/>
            <ac:spMk id="13" creationId="{69EE25D8-549B-2854-0584-F724950F3937}"/>
          </ac:spMkLst>
        </pc:spChg>
        <pc:spChg chg="mod">
          <ac:chgData name="pim van den akker" userId="70c9ad202df69af3" providerId="LiveId" clId="{7296990B-9D8C-4F8D-9068-2A385937CBA5}" dt="2024-09-20T11:37:11.686" v="19153" actId="164"/>
          <ac:spMkLst>
            <pc:docMk/>
            <pc:sldMk cId="3753272856" sldId="285"/>
            <ac:spMk id="13" creationId="{A2D15951-4A24-000B-1A5F-25B2828904BA}"/>
          </ac:spMkLst>
        </pc:spChg>
        <pc:spChg chg="mod">
          <ac:chgData name="pim van den akker" userId="70c9ad202df69af3" providerId="LiveId" clId="{7296990B-9D8C-4F8D-9068-2A385937CBA5}" dt="2024-09-17T10:05:54.689" v="12506"/>
          <ac:spMkLst>
            <pc:docMk/>
            <pc:sldMk cId="3753272856" sldId="285"/>
            <ac:spMk id="14" creationId="{6FA62D99-B089-E895-9C26-FC6B32A6F5AA}"/>
          </ac:spMkLst>
        </pc:spChg>
        <pc:spChg chg="add mod">
          <ac:chgData name="pim van den akker" userId="70c9ad202df69af3" providerId="LiveId" clId="{7296990B-9D8C-4F8D-9068-2A385937CBA5}" dt="2024-09-20T11:43:31.452" v="19292" actId="164"/>
          <ac:spMkLst>
            <pc:docMk/>
            <pc:sldMk cId="3753272856" sldId="285"/>
            <ac:spMk id="15" creationId="{5D1A264E-1EFC-DDB1-B1C5-E9A4CCCE61A0}"/>
          </ac:spMkLst>
        </pc:spChg>
        <pc:spChg chg="add mod">
          <ac:chgData name="pim van den akker" userId="70c9ad202df69af3" providerId="LiveId" clId="{7296990B-9D8C-4F8D-9068-2A385937CBA5}" dt="2024-09-20T11:44:03.948" v="19295" actId="164"/>
          <ac:spMkLst>
            <pc:docMk/>
            <pc:sldMk cId="3753272856" sldId="285"/>
            <ac:spMk id="16" creationId="{9AA20478-6DFD-E80D-A3C4-145639800D6A}"/>
          </ac:spMkLst>
        </pc:spChg>
        <pc:spChg chg="mod">
          <ac:chgData name="pim van den akker" userId="70c9ad202df69af3" providerId="LiveId" clId="{7296990B-9D8C-4F8D-9068-2A385937CBA5}" dt="2024-09-17T10:05:54.878" v="12507"/>
          <ac:spMkLst>
            <pc:docMk/>
            <pc:sldMk cId="3753272856" sldId="285"/>
            <ac:spMk id="16" creationId="{DEB387AB-67DD-C423-D55F-4D421B20E9AE}"/>
          </ac:spMkLst>
        </pc:spChg>
        <pc:spChg chg="mod">
          <ac:chgData name="pim van den akker" userId="70c9ad202df69af3" providerId="LiveId" clId="{7296990B-9D8C-4F8D-9068-2A385937CBA5}" dt="2024-09-17T10:05:54.878" v="12507"/>
          <ac:spMkLst>
            <pc:docMk/>
            <pc:sldMk cId="3753272856" sldId="285"/>
            <ac:spMk id="17" creationId="{37D7F2A3-1977-1A84-3822-C776377B0CA8}"/>
          </ac:spMkLst>
        </pc:spChg>
        <pc:spChg chg="mod">
          <ac:chgData name="pim van den akker" userId="70c9ad202df69af3" providerId="LiveId" clId="{7296990B-9D8C-4F8D-9068-2A385937CBA5}" dt="2024-09-17T10:05:54.878" v="12507"/>
          <ac:spMkLst>
            <pc:docMk/>
            <pc:sldMk cId="3753272856" sldId="285"/>
            <ac:spMk id="18" creationId="{18D88F91-EA7F-7DA1-D446-9A7C062438D7}"/>
          </ac:spMkLst>
        </pc:spChg>
        <pc:spChg chg="del mod topLvl">
          <ac:chgData name="pim van den akker" userId="70c9ad202df69af3" providerId="LiveId" clId="{7296990B-9D8C-4F8D-9068-2A385937CBA5}" dt="2024-09-20T11:28:22.525" v="19037" actId="478"/>
          <ac:spMkLst>
            <pc:docMk/>
            <pc:sldMk cId="3753272856" sldId="285"/>
            <ac:spMk id="20" creationId="{287EA342-3F4C-FB14-C3F4-D118EFF88374}"/>
          </ac:spMkLst>
        </pc:spChg>
        <pc:spChg chg="add del mod topLvl">
          <ac:chgData name="pim van den akker" userId="70c9ad202df69af3" providerId="LiveId" clId="{7296990B-9D8C-4F8D-9068-2A385937CBA5}" dt="2024-09-20T11:35:21.283" v="19137" actId="478"/>
          <ac:spMkLst>
            <pc:docMk/>
            <pc:sldMk cId="3753272856" sldId="285"/>
            <ac:spMk id="21" creationId="{9832798C-899F-26F3-CC0B-50CFE840A828}"/>
          </ac:spMkLst>
        </pc:spChg>
        <pc:spChg chg="add del mod topLvl">
          <ac:chgData name="pim van den akker" userId="70c9ad202df69af3" providerId="LiveId" clId="{7296990B-9D8C-4F8D-9068-2A385937CBA5}" dt="2024-09-20T11:35:25.514" v="19138" actId="478"/>
          <ac:spMkLst>
            <pc:docMk/>
            <pc:sldMk cId="3753272856" sldId="285"/>
            <ac:spMk id="22" creationId="{E4B6F663-3594-EAA2-8C32-DAF52D0C1414}"/>
          </ac:spMkLst>
        </pc:spChg>
        <pc:spChg chg="add mod ord">
          <ac:chgData name="pim van den akker" userId="70c9ad202df69af3" providerId="LiveId" clId="{7296990B-9D8C-4F8D-9068-2A385937CBA5}" dt="2024-09-20T11:43:38.592" v="19293" actId="167"/>
          <ac:spMkLst>
            <pc:docMk/>
            <pc:sldMk cId="3753272856" sldId="285"/>
            <ac:spMk id="24" creationId="{1458B1F7-8F4E-E356-2E1F-81C75AF095CC}"/>
          </ac:spMkLst>
        </pc:spChg>
        <pc:spChg chg="add mod">
          <ac:chgData name="pim van den akker" userId="70c9ad202df69af3" providerId="LiveId" clId="{7296990B-9D8C-4F8D-9068-2A385937CBA5}" dt="2024-09-20T11:39:33.949" v="19205" actId="14100"/>
          <ac:spMkLst>
            <pc:docMk/>
            <pc:sldMk cId="3753272856" sldId="285"/>
            <ac:spMk id="25" creationId="{C1235C7D-4EB2-EA87-D9B0-B110523E819A}"/>
          </ac:spMkLst>
        </pc:spChg>
        <pc:spChg chg="add mod">
          <ac:chgData name="pim van den akker" userId="70c9ad202df69af3" providerId="LiveId" clId="{7296990B-9D8C-4F8D-9068-2A385937CBA5}" dt="2024-09-20T12:46:14.836" v="19536" actId="1076"/>
          <ac:spMkLst>
            <pc:docMk/>
            <pc:sldMk cId="3753272856" sldId="285"/>
            <ac:spMk id="26" creationId="{C11591E7-D36A-14BF-34A5-C6CE99C4ECB9}"/>
          </ac:spMkLst>
        </pc:spChg>
        <pc:spChg chg="add del mod">
          <ac:chgData name="pim van den akker" userId="70c9ad202df69af3" providerId="LiveId" clId="{7296990B-9D8C-4F8D-9068-2A385937CBA5}" dt="2024-09-17T10:59:51.152" v="12543" actId="478"/>
          <ac:spMkLst>
            <pc:docMk/>
            <pc:sldMk cId="3753272856" sldId="285"/>
            <ac:spMk id="27" creationId="{1ED71897-0228-814A-A9A2-A6EBEFD5A22C}"/>
          </ac:spMkLst>
        </pc:spChg>
        <pc:spChg chg="add del mod">
          <ac:chgData name="pim van den akker" userId="70c9ad202df69af3" providerId="LiveId" clId="{7296990B-9D8C-4F8D-9068-2A385937CBA5}" dt="2024-09-20T11:42:27.736" v="19286" actId="478"/>
          <ac:spMkLst>
            <pc:docMk/>
            <pc:sldMk cId="3753272856" sldId="285"/>
            <ac:spMk id="27" creationId="{6466546E-B942-11BA-0FF9-CD4E22012399}"/>
          </ac:spMkLst>
        </pc:spChg>
        <pc:spChg chg="add del mod">
          <ac:chgData name="pim van den akker" userId="70c9ad202df69af3" providerId="LiveId" clId="{7296990B-9D8C-4F8D-9068-2A385937CBA5}" dt="2024-09-17T10:59:51.152" v="12543" actId="478"/>
          <ac:spMkLst>
            <pc:docMk/>
            <pc:sldMk cId="3753272856" sldId="285"/>
            <ac:spMk id="28" creationId="{205146FC-7A1A-D36A-1A53-503BF1BC85E8}"/>
          </ac:spMkLst>
        </pc:spChg>
        <pc:spChg chg="add del mod topLvl">
          <ac:chgData name="pim van den akker" userId="70c9ad202df69af3" providerId="LiveId" clId="{7296990B-9D8C-4F8D-9068-2A385937CBA5}" dt="2024-09-20T11:34:08.653" v="19123" actId="478"/>
          <ac:spMkLst>
            <pc:docMk/>
            <pc:sldMk cId="3753272856" sldId="285"/>
            <ac:spMk id="29" creationId="{AA065B3B-FBB4-1709-1FE9-50C270D11D44}"/>
          </ac:spMkLst>
        </pc:spChg>
        <pc:spChg chg="add del mod topLvl">
          <ac:chgData name="pim van den akker" userId="70c9ad202df69af3" providerId="LiveId" clId="{7296990B-9D8C-4F8D-9068-2A385937CBA5}" dt="2024-09-20T11:34:02.097" v="19120" actId="478"/>
          <ac:spMkLst>
            <pc:docMk/>
            <pc:sldMk cId="3753272856" sldId="285"/>
            <ac:spMk id="30" creationId="{9CDCC607-4475-58F7-4359-560625D16C24}"/>
          </ac:spMkLst>
        </pc:spChg>
        <pc:spChg chg="add del mod topLvl">
          <ac:chgData name="pim van den akker" userId="70c9ad202df69af3" providerId="LiveId" clId="{7296990B-9D8C-4F8D-9068-2A385937CBA5}" dt="2024-09-20T13:57:22.233" v="19683" actId="478"/>
          <ac:spMkLst>
            <pc:docMk/>
            <pc:sldMk cId="3753272856" sldId="285"/>
            <ac:spMk id="31" creationId="{9CF9FD96-4718-3EBD-E957-B3249EDD02DE}"/>
          </ac:spMkLst>
        </pc:spChg>
        <pc:spChg chg="add del mod">
          <ac:chgData name="pim van den akker" userId="70c9ad202df69af3" providerId="LiveId" clId="{7296990B-9D8C-4F8D-9068-2A385937CBA5}" dt="2024-09-17T11:11:03.369" v="12709" actId="478"/>
          <ac:spMkLst>
            <pc:docMk/>
            <pc:sldMk cId="3753272856" sldId="285"/>
            <ac:spMk id="36" creationId="{9738963E-B798-2F82-AEDC-37C3B28EBF4D}"/>
          </ac:spMkLst>
        </pc:spChg>
        <pc:spChg chg="add del mod">
          <ac:chgData name="pim van den akker" userId="70c9ad202df69af3" providerId="LiveId" clId="{7296990B-9D8C-4F8D-9068-2A385937CBA5}" dt="2024-09-20T13:56:29.508" v="19675" actId="478"/>
          <ac:spMkLst>
            <pc:docMk/>
            <pc:sldMk cId="3753272856" sldId="285"/>
            <ac:spMk id="37" creationId="{D59AFAB1-4783-C32F-0B36-D6BA71806ADF}"/>
          </ac:spMkLst>
        </pc:spChg>
        <pc:spChg chg="add del mod">
          <ac:chgData name="pim van den akker" userId="70c9ad202df69af3" providerId="LiveId" clId="{7296990B-9D8C-4F8D-9068-2A385937CBA5}" dt="2024-09-20T13:56:29.508" v="19675" actId="478"/>
          <ac:spMkLst>
            <pc:docMk/>
            <pc:sldMk cId="3753272856" sldId="285"/>
            <ac:spMk id="38" creationId="{F082237C-25AE-C156-4A1E-93BC0983E68D}"/>
          </ac:spMkLst>
        </pc:spChg>
        <pc:spChg chg="add del mod">
          <ac:chgData name="pim van den akker" userId="70c9ad202df69af3" providerId="LiveId" clId="{7296990B-9D8C-4F8D-9068-2A385937CBA5}" dt="2024-09-20T13:56:32.717" v="19676" actId="478"/>
          <ac:spMkLst>
            <pc:docMk/>
            <pc:sldMk cId="3753272856" sldId="285"/>
            <ac:spMk id="39" creationId="{5DCB80FF-335D-FF4D-0BD9-DC7F7AD656E8}"/>
          </ac:spMkLst>
        </pc:spChg>
        <pc:spChg chg="add del mod">
          <ac:chgData name="pim van den akker" userId="70c9ad202df69af3" providerId="LiveId" clId="{7296990B-9D8C-4F8D-9068-2A385937CBA5}" dt="2024-09-20T13:57:22.233" v="19683" actId="478"/>
          <ac:spMkLst>
            <pc:docMk/>
            <pc:sldMk cId="3753272856" sldId="285"/>
            <ac:spMk id="47" creationId="{1065AB4C-56FF-F2C5-FBF6-F089A70D432E}"/>
          </ac:spMkLst>
        </pc:spChg>
        <pc:spChg chg="add del mod">
          <ac:chgData name="pim van den akker" userId="70c9ad202df69af3" providerId="LiveId" clId="{7296990B-9D8C-4F8D-9068-2A385937CBA5}" dt="2024-09-20T13:56:29.508" v="19675" actId="478"/>
          <ac:spMkLst>
            <pc:docMk/>
            <pc:sldMk cId="3753272856" sldId="285"/>
            <ac:spMk id="48" creationId="{1DFE0606-59AD-9898-C3A3-E80EC0440BC6}"/>
          </ac:spMkLst>
        </pc:spChg>
        <pc:grpChg chg="add del mod">
          <ac:chgData name="pim van den akker" userId="70c9ad202df69af3" providerId="LiveId" clId="{7296990B-9D8C-4F8D-9068-2A385937CBA5}" dt="2024-09-17T10:06:27.388" v="12516" actId="478"/>
          <ac:grpSpMkLst>
            <pc:docMk/>
            <pc:sldMk cId="3753272856" sldId="285"/>
            <ac:grpSpMk id="11" creationId="{9BF9CF6F-71FB-A0E7-D3CA-9E155384A1E9}"/>
          </ac:grpSpMkLst>
        </pc:grpChg>
        <pc:grpChg chg="add del mod">
          <ac:chgData name="pim van den akker" userId="70c9ad202df69af3" providerId="LiveId" clId="{7296990B-9D8C-4F8D-9068-2A385937CBA5}" dt="2024-09-20T13:57:22.233" v="19683" actId="478"/>
          <ac:grpSpMkLst>
            <pc:docMk/>
            <pc:sldMk cId="3753272856" sldId="285"/>
            <ac:grpSpMk id="11" creationId="{C84CA1EF-7000-DB94-4705-1B94FD015C21}"/>
          </ac:grpSpMkLst>
        </pc:grpChg>
        <pc:grpChg chg="add mod">
          <ac:chgData name="pim van den akker" userId="70c9ad202df69af3" providerId="LiveId" clId="{7296990B-9D8C-4F8D-9068-2A385937CBA5}" dt="2024-09-20T11:37:11.686" v="19153" actId="164"/>
          <ac:grpSpMkLst>
            <pc:docMk/>
            <pc:sldMk cId="3753272856" sldId="285"/>
            <ac:grpSpMk id="14" creationId="{8D937600-6FA4-1ABE-3F02-60ADB4F64B52}"/>
          </ac:grpSpMkLst>
        </pc:grpChg>
        <pc:grpChg chg="add mod">
          <ac:chgData name="pim van den akker" userId="70c9ad202df69af3" providerId="LiveId" clId="{7296990B-9D8C-4F8D-9068-2A385937CBA5}" dt="2024-09-17T10:05:54.878" v="12507"/>
          <ac:grpSpMkLst>
            <pc:docMk/>
            <pc:sldMk cId="3753272856" sldId="285"/>
            <ac:grpSpMk id="15" creationId="{EC6CB667-80B5-A75E-D3E8-05904F4F680D}"/>
          </ac:grpSpMkLst>
        </pc:grpChg>
        <pc:grpChg chg="add del mod">
          <ac:chgData name="pim van den akker" userId="70c9ad202df69af3" providerId="LiveId" clId="{7296990B-9D8C-4F8D-9068-2A385937CBA5}" dt="2024-09-17T11:02:28.579" v="12581" actId="165"/>
          <ac:grpSpMkLst>
            <pc:docMk/>
            <pc:sldMk cId="3753272856" sldId="285"/>
            <ac:grpSpMk id="19" creationId="{B05397C1-A62D-B6CE-EC63-0C9990D42045}"/>
          </ac:grpSpMkLst>
        </pc:grpChg>
        <pc:grpChg chg="add mod">
          <ac:chgData name="pim van den akker" userId="70c9ad202df69af3" providerId="LiveId" clId="{7296990B-9D8C-4F8D-9068-2A385937CBA5}" dt="2024-09-20T11:43:31.452" v="19292" actId="164"/>
          <ac:grpSpMkLst>
            <pc:docMk/>
            <pc:sldMk cId="3753272856" sldId="285"/>
            <ac:grpSpMk id="28" creationId="{AE213B0F-CBEE-1E5F-653E-A8A3F56A0102}"/>
          </ac:grpSpMkLst>
        </pc:grpChg>
        <pc:grpChg chg="add del mod">
          <ac:chgData name="pim van den akker" userId="70c9ad202df69af3" providerId="LiveId" clId="{7296990B-9D8C-4F8D-9068-2A385937CBA5}" dt="2024-09-20T11:34:08.653" v="19123" actId="478"/>
          <ac:grpSpMkLst>
            <pc:docMk/>
            <pc:sldMk cId="3753272856" sldId="285"/>
            <ac:grpSpMk id="32" creationId="{DD482B63-52A0-A160-4FFE-4C6D6CC2485E}"/>
          </ac:grpSpMkLst>
        </pc:grpChg>
        <pc:grpChg chg="add del mod">
          <ac:chgData name="pim van den akker" userId="70c9ad202df69af3" providerId="LiveId" clId="{7296990B-9D8C-4F8D-9068-2A385937CBA5}" dt="2024-09-20T13:57:22.233" v="19683" actId="478"/>
          <ac:grpSpMkLst>
            <pc:docMk/>
            <pc:sldMk cId="3753272856" sldId="285"/>
            <ac:grpSpMk id="33" creationId="{7EB32B42-92F8-4D1F-0DE8-7B51B4A82F65}"/>
          </ac:grpSpMkLst>
        </pc:grpChg>
        <pc:grpChg chg="add mod ord">
          <ac:chgData name="pim van den akker" userId="70c9ad202df69af3" providerId="LiveId" clId="{7296990B-9D8C-4F8D-9068-2A385937CBA5}" dt="2024-09-20T11:44:03.948" v="19295" actId="164"/>
          <ac:grpSpMkLst>
            <pc:docMk/>
            <pc:sldMk cId="3753272856" sldId="285"/>
            <ac:grpSpMk id="34" creationId="{8C7F8045-E377-61B2-DAE9-123665792675}"/>
          </ac:grpSpMkLst>
        </pc:grpChg>
        <pc:grpChg chg="add del mod">
          <ac:chgData name="pim van den akker" userId="70c9ad202df69af3" providerId="LiveId" clId="{7296990B-9D8C-4F8D-9068-2A385937CBA5}" dt="2024-09-20T13:56:33.359" v="19677" actId="478"/>
          <ac:grpSpMkLst>
            <pc:docMk/>
            <pc:sldMk cId="3753272856" sldId="285"/>
            <ac:grpSpMk id="36" creationId="{ED5C3C04-6881-14EF-4482-A09B8C9D806E}"/>
          </ac:grpSpMkLst>
        </pc:grpChg>
        <pc:graphicFrameChg chg="add del mod">
          <ac:chgData name="pim van den akker" userId="70c9ad202df69af3" providerId="LiveId" clId="{7296990B-9D8C-4F8D-9068-2A385937CBA5}" dt="2024-09-17T09:56:02.938" v="12290" actId="478"/>
          <ac:graphicFrameMkLst>
            <pc:docMk/>
            <pc:sldMk cId="3753272856" sldId="285"/>
            <ac:graphicFrameMk id="7" creationId="{EA853264-A86F-A8AA-E15A-894A1AE79CCF}"/>
          </ac:graphicFrameMkLst>
        </pc:graphicFrameChg>
        <pc:picChg chg="add del mod modCrop">
          <ac:chgData name="pim van den akker" userId="70c9ad202df69af3" providerId="LiveId" clId="{7296990B-9D8C-4F8D-9068-2A385937CBA5}" dt="2024-09-17T10:05:53.682" v="12505" actId="478"/>
          <ac:picMkLst>
            <pc:docMk/>
            <pc:sldMk cId="3753272856" sldId="285"/>
            <ac:picMk id="9" creationId="{1F31325C-45B7-2C96-EC90-296A72A3F598}"/>
          </ac:picMkLst>
        </pc:picChg>
        <pc:picChg chg="add mod">
          <ac:chgData name="pim van den akker" userId="70c9ad202df69af3" providerId="LiveId" clId="{7296990B-9D8C-4F8D-9068-2A385937CBA5}" dt="2024-09-17T09:58:52.411" v="12320"/>
          <ac:picMkLst>
            <pc:docMk/>
            <pc:sldMk cId="3753272856" sldId="285"/>
            <ac:picMk id="10" creationId="{50CEDA3A-AFCD-12A0-2F8C-AF61724DB8B4}"/>
          </ac:picMkLst>
        </pc:picChg>
        <pc:picChg chg="add del mod">
          <ac:chgData name="pim van den akker" userId="70c9ad202df69af3" providerId="LiveId" clId="{7296990B-9D8C-4F8D-9068-2A385937CBA5}" dt="2024-09-17T10:55:31.754" v="12532" actId="478"/>
          <ac:picMkLst>
            <pc:docMk/>
            <pc:sldMk cId="3753272856" sldId="285"/>
            <ac:picMk id="24" creationId="{0626C6BE-2753-FC4F-6587-72ED1AAFA846}"/>
          </ac:picMkLst>
        </pc:picChg>
        <pc:cxnChg chg="add mod">
          <ac:chgData name="pim van den akker" userId="70c9ad202df69af3" providerId="LiveId" clId="{7296990B-9D8C-4F8D-9068-2A385937CBA5}" dt="2024-09-20T13:56:33.359" v="19677" actId="478"/>
          <ac:cxnSpMkLst>
            <pc:docMk/>
            <pc:sldMk cId="3753272856" sldId="285"/>
            <ac:cxnSpMk id="18" creationId="{DD871D1E-FD90-7283-4542-D122FE9104BE}"/>
          </ac:cxnSpMkLst>
        </pc:cxnChg>
        <pc:cxnChg chg="add del mod">
          <ac:chgData name="pim van den akker" userId="70c9ad202df69af3" providerId="LiveId" clId="{7296990B-9D8C-4F8D-9068-2A385937CBA5}" dt="2024-09-20T13:57:22.233" v="19683" actId="478"/>
          <ac:cxnSpMkLst>
            <pc:docMk/>
            <pc:sldMk cId="3753272856" sldId="285"/>
            <ac:cxnSpMk id="35" creationId="{640A7112-2D2F-1EF4-8950-7E78161287DB}"/>
          </ac:cxnSpMkLst>
        </pc:cxnChg>
        <pc:cxnChg chg="add del mod">
          <ac:chgData name="pim van den akker" userId="70c9ad202df69af3" providerId="LiveId" clId="{7296990B-9D8C-4F8D-9068-2A385937CBA5}" dt="2024-09-20T13:56:29.508" v="19675" actId="478"/>
          <ac:cxnSpMkLst>
            <pc:docMk/>
            <pc:sldMk cId="3753272856" sldId="285"/>
            <ac:cxnSpMk id="42" creationId="{7198C29F-E772-1615-81EA-3959F39F45F3}"/>
          </ac:cxnSpMkLst>
        </pc:cxnChg>
        <pc:cxnChg chg="add mod">
          <ac:chgData name="pim van den akker" userId="70c9ad202df69af3" providerId="LiveId" clId="{7296990B-9D8C-4F8D-9068-2A385937CBA5}" dt="2024-09-17T11:23:09.245" v="12781"/>
          <ac:cxnSpMkLst>
            <pc:docMk/>
            <pc:sldMk cId="3753272856" sldId="285"/>
            <ac:cxnSpMk id="46" creationId="{A4CEA549-98C6-F33F-08F3-B373AD755E82}"/>
          </ac:cxnSpMkLst>
        </pc:cxnChg>
      </pc:sldChg>
      <pc:sldChg chg="addSp delSp modSp new mod ord modAnim modNotesTx">
        <pc:chgData name="pim van den akker" userId="70c9ad202df69af3" providerId="LiveId" clId="{7296990B-9D8C-4F8D-9068-2A385937CBA5}" dt="2024-09-21T13:03:17.014" v="20619" actId="166"/>
        <pc:sldMkLst>
          <pc:docMk/>
          <pc:sldMk cId="3750886809" sldId="286"/>
        </pc:sldMkLst>
        <pc:spChg chg="mod">
          <ac:chgData name="pim van den akker" userId="70c9ad202df69af3" providerId="LiveId" clId="{7296990B-9D8C-4F8D-9068-2A385937CBA5}" dt="2024-09-03T08:36:49.754" v="3904" actId="20577"/>
          <ac:spMkLst>
            <pc:docMk/>
            <pc:sldMk cId="3750886809" sldId="286"/>
            <ac:spMk id="2" creationId="{51F03881-AEC6-EF59-FEF5-FB35E7CF53C9}"/>
          </ac:spMkLst>
        </pc:spChg>
        <pc:spChg chg="add mod ord">
          <ac:chgData name="pim van den akker" userId="70c9ad202df69af3" providerId="LiveId" clId="{7296990B-9D8C-4F8D-9068-2A385937CBA5}" dt="2024-09-21T13:03:17.014" v="20619" actId="166"/>
          <ac:spMkLst>
            <pc:docMk/>
            <pc:sldMk cId="3750886809" sldId="286"/>
            <ac:spMk id="3" creationId="{87BC354A-2E45-647F-1457-E9D9BEC01AD6}"/>
          </ac:spMkLst>
        </pc:spChg>
        <pc:spChg chg="del mod">
          <ac:chgData name="pim van den akker" userId="70c9ad202df69af3" providerId="LiveId" clId="{7296990B-9D8C-4F8D-9068-2A385937CBA5}" dt="2024-09-20T14:36:40.401" v="20120" actId="12084"/>
          <ac:spMkLst>
            <pc:docMk/>
            <pc:sldMk cId="3750886809" sldId="286"/>
            <ac:spMk id="3" creationId="{98B472F3-805D-C8D2-2300-E26BB6A1F8A5}"/>
          </ac:spMkLst>
        </pc:spChg>
        <pc:spChg chg="add mod">
          <ac:chgData name="pim van den akker" userId="70c9ad202df69af3" providerId="LiveId" clId="{7296990B-9D8C-4F8D-9068-2A385937CBA5}" dt="2024-09-03T08:36:08.711" v="3820"/>
          <ac:spMkLst>
            <pc:docMk/>
            <pc:sldMk cId="3750886809" sldId="286"/>
            <ac:spMk id="6" creationId="{79C9DAED-CFDB-887C-ADC1-15D7E7C9D2CD}"/>
          </ac:spMkLst>
        </pc:spChg>
        <pc:spChg chg="add mod">
          <ac:chgData name="pim van den akker" userId="70c9ad202df69af3" providerId="LiveId" clId="{7296990B-9D8C-4F8D-9068-2A385937CBA5}" dt="2024-09-21T13:03:10.927" v="20618" actId="14100"/>
          <ac:spMkLst>
            <pc:docMk/>
            <pc:sldMk cId="3750886809" sldId="286"/>
            <ac:spMk id="7" creationId="{EAA1B3B9-FD84-16A0-1B11-DE9F718999A1}"/>
          </ac:spMkLst>
        </pc:spChg>
        <pc:graphicFrameChg chg="add mod modGraphic">
          <ac:chgData name="pim van den akker" userId="70c9ad202df69af3" providerId="LiveId" clId="{7296990B-9D8C-4F8D-9068-2A385937CBA5}" dt="2024-09-20T14:43:44.380" v="20154" actId="33524"/>
          <ac:graphicFrameMkLst>
            <pc:docMk/>
            <pc:sldMk cId="3750886809" sldId="286"/>
            <ac:graphicFrameMk id="6" creationId="{0A59F9A8-B943-5E59-C225-668463A4198D}"/>
          </ac:graphicFrameMkLst>
        </pc:graphicFrameChg>
      </pc:sldChg>
      <pc:sldChg chg="new del">
        <pc:chgData name="pim van den akker" userId="70c9ad202df69af3" providerId="LiveId" clId="{7296990B-9D8C-4F8D-9068-2A385937CBA5}" dt="2024-09-03T09:04:35.467" v="4744" actId="680"/>
        <pc:sldMkLst>
          <pc:docMk/>
          <pc:sldMk cId="2540361711" sldId="287"/>
        </pc:sldMkLst>
      </pc:sldChg>
      <pc:sldChg chg="addSp delSp modSp add del mod modTransition modAnim">
        <pc:chgData name="pim van den akker" userId="70c9ad202df69af3" providerId="LiveId" clId="{7296990B-9D8C-4F8D-9068-2A385937CBA5}" dt="2024-09-20T14:36:12.734" v="20116" actId="47"/>
        <pc:sldMkLst>
          <pc:docMk/>
          <pc:sldMk cId="4247141551" sldId="287"/>
        </pc:sldMkLst>
        <pc:spChg chg="mod">
          <ac:chgData name="pim van den akker" userId="70c9ad202df69af3" providerId="LiveId" clId="{7296990B-9D8C-4F8D-9068-2A385937CBA5}" dt="2024-09-17T19:50:03.289" v="15471" actId="20577"/>
          <ac:spMkLst>
            <pc:docMk/>
            <pc:sldMk cId="4247141551" sldId="287"/>
            <ac:spMk id="2" creationId="{00000000-0000-0000-0000-000000000000}"/>
          </ac:spMkLst>
        </pc:spChg>
        <pc:spChg chg="del">
          <ac:chgData name="pim van den akker" userId="70c9ad202df69af3" providerId="LiveId" clId="{7296990B-9D8C-4F8D-9068-2A385937CBA5}" dt="2024-09-03T09:09:00.415" v="5205" actId="478"/>
          <ac:spMkLst>
            <pc:docMk/>
            <pc:sldMk cId="4247141551" sldId="287"/>
            <ac:spMk id="3" creationId="{2CE5CA72-E99D-E92A-B384-6AD4D8B54F72}"/>
          </ac:spMkLst>
        </pc:spChg>
        <pc:spChg chg="add mod">
          <ac:chgData name="pim van den akker" userId="70c9ad202df69af3" providerId="LiveId" clId="{7296990B-9D8C-4F8D-9068-2A385937CBA5}" dt="2024-09-17T19:50:07.441" v="15473" actId="1076"/>
          <ac:spMkLst>
            <pc:docMk/>
            <pc:sldMk cId="4247141551" sldId="287"/>
            <ac:spMk id="3" creationId="{A1F7F57E-7CED-FE8B-6912-8B703A045AC1}"/>
          </ac:spMkLst>
        </pc:spChg>
        <pc:spChg chg="mod">
          <ac:chgData name="pim van den akker" userId="70c9ad202df69af3" providerId="LiveId" clId="{7296990B-9D8C-4F8D-9068-2A385937CBA5}" dt="2024-09-03T09:11:28.769" v="5213" actId="1076"/>
          <ac:spMkLst>
            <pc:docMk/>
            <pc:sldMk cId="4247141551" sldId="287"/>
            <ac:spMk id="4" creationId="{00000000-0000-0000-0000-000000000000}"/>
          </ac:spMkLst>
        </pc:spChg>
        <pc:spChg chg="add del mod">
          <ac:chgData name="pim van den akker" userId="70c9ad202df69af3" providerId="LiveId" clId="{7296990B-9D8C-4F8D-9068-2A385937CBA5}" dt="2024-09-13T09:40:43.886" v="8999" actId="478"/>
          <ac:spMkLst>
            <pc:docMk/>
            <pc:sldMk cId="4247141551" sldId="287"/>
            <ac:spMk id="6" creationId="{5FBBDBDC-E51D-8D39-9F3A-5709F633088D}"/>
          </ac:spMkLst>
        </pc:spChg>
        <pc:spChg chg="add del mod">
          <ac:chgData name="pim van den akker" userId="70c9ad202df69af3" providerId="LiveId" clId="{7296990B-9D8C-4F8D-9068-2A385937CBA5}" dt="2024-09-13T09:40:41.524" v="8998" actId="478"/>
          <ac:spMkLst>
            <pc:docMk/>
            <pc:sldMk cId="4247141551" sldId="287"/>
            <ac:spMk id="10" creationId="{41583603-C435-3C0F-200B-EAB6A544C307}"/>
          </ac:spMkLst>
        </pc:spChg>
        <pc:graphicFrameChg chg="del">
          <ac:chgData name="pim van den akker" userId="70c9ad202df69af3" providerId="LiveId" clId="{7296990B-9D8C-4F8D-9068-2A385937CBA5}" dt="2024-09-03T09:08:58.998" v="5204" actId="478"/>
          <ac:graphicFrameMkLst>
            <pc:docMk/>
            <pc:sldMk cId="4247141551" sldId="287"/>
            <ac:graphicFrameMk id="6" creationId="{6047A3A4-EDF4-EA32-4B40-6DAA248D6DAC}"/>
          </ac:graphicFrameMkLst>
        </pc:graphicFrameChg>
        <pc:graphicFrameChg chg="add del mod">
          <ac:chgData name="pim van den akker" userId="70c9ad202df69af3" providerId="LiveId" clId="{7296990B-9D8C-4F8D-9068-2A385937CBA5}" dt="2024-09-13T09:40:40.109" v="8997" actId="478"/>
          <ac:graphicFrameMkLst>
            <pc:docMk/>
            <pc:sldMk cId="4247141551" sldId="287"/>
            <ac:graphicFrameMk id="8" creationId="{F951D29D-C2E6-3679-72FC-76CA0A26D5C2}"/>
          </ac:graphicFrameMkLst>
        </pc:graphicFrameChg>
        <pc:graphicFrameChg chg="add del mod">
          <ac:chgData name="pim van den akker" userId="70c9ad202df69af3" providerId="LiveId" clId="{7296990B-9D8C-4F8D-9068-2A385937CBA5}" dt="2024-09-17T14:06:00.833" v="14180" actId="478"/>
          <ac:graphicFrameMkLst>
            <pc:docMk/>
            <pc:sldMk cId="4247141551" sldId="287"/>
            <ac:graphicFrameMk id="11" creationId="{2E957B04-FF17-48BD-09FD-16BE2A9A53B3}"/>
          </ac:graphicFrameMkLst>
        </pc:graphicFrameChg>
        <pc:picChg chg="del">
          <ac:chgData name="pim van den akker" userId="70c9ad202df69af3" providerId="LiveId" clId="{7296990B-9D8C-4F8D-9068-2A385937CBA5}" dt="2024-09-03T09:11:26.601" v="5211" actId="478"/>
          <ac:picMkLst>
            <pc:docMk/>
            <pc:sldMk cId="4247141551" sldId="287"/>
            <ac:picMk id="7" creationId="{3B85D6A4-A010-6C99-35A6-DCE34B5F1A3A}"/>
          </ac:picMkLst>
        </pc:picChg>
      </pc:sldChg>
      <pc:sldChg chg="addSp delSp modSp add mod ord">
        <pc:chgData name="pim van den akker" userId="70c9ad202df69af3" providerId="LiveId" clId="{7296990B-9D8C-4F8D-9068-2A385937CBA5}" dt="2024-09-21T12:27:24.991" v="20298"/>
        <pc:sldMkLst>
          <pc:docMk/>
          <pc:sldMk cId="786078990" sldId="288"/>
        </pc:sldMkLst>
        <pc:spChg chg="mod">
          <ac:chgData name="pim van den akker" userId="70c9ad202df69af3" providerId="LiveId" clId="{7296990B-9D8C-4F8D-9068-2A385937CBA5}" dt="2024-09-18T14:10:06.074" v="17347"/>
          <ac:spMkLst>
            <pc:docMk/>
            <pc:sldMk cId="786078990" sldId="288"/>
            <ac:spMk id="2" creationId="{00000000-0000-0000-0000-000000000000}"/>
          </ac:spMkLst>
        </pc:spChg>
        <pc:spChg chg="mod">
          <ac:chgData name="pim van den akker" userId="70c9ad202df69af3" providerId="LiveId" clId="{7296990B-9D8C-4F8D-9068-2A385937CBA5}" dt="2024-09-03T09:15:57.293" v="5333" actId="1076"/>
          <ac:spMkLst>
            <pc:docMk/>
            <pc:sldMk cId="786078990" sldId="288"/>
            <ac:spMk id="3" creationId="{2CE5CA72-E99D-E92A-B384-6AD4D8B54F72}"/>
          </ac:spMkLst>
        </pc:spChg>
        <pc:spChg chg="add del mod">
          <ac:chgData name="pim van den akker" userId="70c9ad202df69af3" providerId="LiveId" clId="{7296990B-9D8C-4F8D-9068-2A385937CBA5}" dt="2024-09-03T09:12:49.320" v="5328" actId="478"/>
          <ac:spMkLst>
            <pc:docMk/>
            <pc:sldMk cId="786078990" sldId="288"/>
            <ac:spMk id="9" creationId="{4B3D7D37-7869-DB1F-C5D5-EB5D79ED18FC}"/>
          </ac:spMkLst>
        </pc:spChg>
        <pc:graphicFrameChg chg="del">
          <ac:chgData name="pim van den akker" userId="70c9ad202df69af3" providerId="LiveId" clId="{7296990B-9D8C-4F8D-9068-2A385937CBA5}" dt="2024-09-03T09:04:43.363" v="4749" actId="478"/>
          <ac:graphicFrameMkLst>
            <pc:docMk/>
            <pc:sldMk cId="786078990" sldId="288"/>
            <ac:graphicFrameMk id="6" creationId="{6047A3A4-EDF4-EA32-4B40-6DAA248D6DAC}"/>
          </ac:graphicFrameMkLst>
        </pc:graphicFrameChg>
        <pc:graphicFrameChg chg="add mod">
          <ac:chgData name="pim van den akker" userId="70c9ad202df69af3" providerId="LiveId" clId="{7296990B-9D8C-4F8D-9068-2A385937CBA5}" dt="2024-09-18T14:10:04.172" v="17346"/>
          <ac:graphicFrameMkLst>
            <pc:docMk/>
            <pc:sldMk cId="786078990" sldId="288"/>
            <ac:graphicFrameMk id="8" creationId="{E1A3BBF3-5FA2-9BB1-19C5-A0E2E6CEA8FE}"/>
          </ac:graphicFrameMkLst>
        </pc:graphicFrameChg>
        <pc:graphicFrameChg chg="add del mod">
          <ac:chgData name="pim van den akker" userId="70c9ad202df69af3" providerId="LiveId" clId="{7296990B-9D8C-4F8D-9068-2A385937CBA5}" dt="2024-09-17T19:37:08.948" v="15193" actId="478"/>
          <ac:graphicFrameMkLst>
            <pc:docMk/>
            <pc:sldMk cId="786078990" sldId="288"/>
            <ac:graphicFrameMk id="10" creationId="{E393916E-7C94-C336-168E-4A09A269B81A}"/>
          </ac:graphicFrameMkLst>
        </pc:graphicFrameChg>
        <pc:picChg chg="del">
          <ac:chgData name="pim van den akker" userId="70c9ad202df69af3" providerId="LiveId" clId="{7296990B-9D8C-4F8D-9068-2A385937CBA5}" dt="2024-09-03T09:04:44.481" v="4750" actId="478"/>
          <ac:picMkLst>
            <pc:docMk/>
            <pc:sldMk cId="786078990" sldId="288"/>
            <ac:picMk id="7" creationId="{3B85D6A4-A010-6C99-35A6-DCE34B5F1A3A}"/>
          </ac:picMkLst>
        </pc:picChg>
      </pc:sldChg>
      <pc:sldChg chg="addSp delSp modSp new mod modAnim">
        <pc:chgData name="pim van den akker" userId="70c9ad202df69af3" providerId="LiveId" clId="{7296990B-9D8C-4F8D-9068-2A385937CBA5}" dt="2024-09-21T13:36:16.732" v="20808" actId="33524"/>
        <pc:sldMkLst>
          <pc:docMk/>
          <pc:sldMk cId="2406313590" sldId="289"/>
        </pc:sldMkLst>
        <pc:spChg chg="mod">
          <ac:chgData name="pim van den akker" userId="70c9ad202df69af3" providerId="LiveId" clId="{7296990B-9D8C-4F8D-9068-2A385937CBA5}" dt="2024-09-03T09:16:48.168" v="5347" actId="20577"/>
          <ac:spMkLst>
            <pc:docMk/>
            <pc:sldMk cId="2406313590" sldId="289"/>
            <ac:spMk id="2" creationId="{C8687242-CFC1-3C85-D7F2-900C89A66354}"/>
          </ac:spMkLst>
        </pc:spChg>
        <pc:spChg chg="mod">
          <ac:chgData name="pim van den akker" userId="70c9ad202df69af3" providerId="LiveId" clId="{7296990B-9D8C-4F8D-9068-2A385937CBA5}" dt="2024-09-21T13:36:16.732" v="20808" actId="33524"/>
          <ac:spMkLst>
            <pc:docMk/>
            <pc:sldMk cId="2406313590" sldId="289"/>
            <ac:spMk id="3" creationId="{23B76AB3-5F1A-D60D-DCD2-A3547D240EB7}"/>
          </ac:spMkLst>
        </pc:spChg>
        <pc:spChg chg="add mod ord">
          <ac:chgData name="pim van den akker" userId="70c9ad202df69af3" providerId="LiveId" clId="{7296990B-9D8C-4F8D-9068-2A385937CBA5}" dt="2024-09-21T13:04:03.581" v="20669" actId="166"/>
          <ac:spMkLst>
            <pc:docMk/>
            <pc:sldMk cId="2406313590" sldId="289"/>
            <ac:spMk id="6" creationId="{3349E5B8-1BE8-BB87-15E7-808E2587DA39}"/>
          </ac:spMkLst>
        </pc:spChg>
        <pc:spChg chg="add mod ord">
          <ac:chgData name="pim van den akker" userId="70c9ad202df69af3" providerId="LiveId" clId="{7296990B-9D8C-4F8D-9068-2A385937CBA5}" dt="2024-09-21T13:04:01.413" v="20668" actId="167"/>
          <ac:spMkLst>
            <pc:docMk/>
            <pc:sldMk cId="2406313590" sldId="289"/>
            <ac:spMk id="9" creationId="{72EC6273-7C18-B1A9-6270-048C46EA8106}"/>
          </ac:spMkLst>
        </pc:spChg>
        <pc:spChg chg="add mod">
          <ac:chgData name="pim van den akker" userId="70c9ad202df69af3" providerId="LiveId" clId="{7296990B-9D8C-4F8D-9068-2A385937CBA5}" dt="2024-09-17T12:08:32.841" v="13276" actId="1076"/>
          <ac:spMkLst>
            <pc:docMk/>
            <pc:sldMk cId="2406313590" sldId="289"/>
            <ac:spMk id="11" creationId="{73B39932-30FB-E080-A741-5EF81F49F277}"/>
          </ac:spMkLst>
        </pc:spChg>
        <pc:graphicFrameChg chg="add del mod">
          <ac:chgData name="pim van den akker" userId="70c9ad202df69af3" providerId="LiveId" clId="{7296990B-9D8C-4F8D-9068-2A385937CBA5}" dt="2024-09-17T12:05:38.904" v="13186" actId="478"/>
          <ac:graphicFrameMkLst>
            <pc:docMk/>
            <pc:sldMk cId="2406313590" sldId="289"/>
            <ac:graphicFrameMk id="6" creationId="{5C4286C6-1FE3-0826-2D44-4F3FBA50B613}"/>
          </ac:graphicFrameMkLst>
        </pc:graphicFrameChg>
        <pc:picChg chg="add mod">
          <ac:chgData name="pim van den akker" userId="70c9ad202df69af3" providerId="LiveId" clId="{7296990B-9D8C-4F8D-9068-2A385937CBA5}" dt="2024-09-21T13:33:35.194" v="20685" actId="14100"/>
          <ac:picMkLst>
            <pc:docMk/>
            <pc:sldMk cId="2406313590" sldId="289"/>
            <ac:picMk id="7" creationId="{BEB8AA89-C67A-8706-3AF3-54B31150BDD8}"/>
          </ac:picMkLst>
        </pc:picChg>
        <pc:picChg chg="add del mod">
          <ac:chgData name="pim van den akker" userId="70c9ad202df69af3" providerId="LiveId" clId="{7296990B-9D8C-4F8D-9068-2A385937CBA5}" dt="2024-09-21T12:47:21.085" v="20391" actId="21"/>
          <ac:picMkLst>
            <pc:docMk/>
            <pc:sldMk cId="2406313590" sldId="289"/>
            <ac:picMk id="8" creationId="{C2BF352C-DD03-250C-D338-87159F791056}"/>
          </ac:picMkLst>
        </pc:picChg>
        <pc:picChg chg="add del mod">
          <ac:chgData name="pim van den akker" userId="70c9ad202df69af3" providerId="LiveId" clId="{7296990B-9D8C-4F8D-9068-2A385937CBA5}" dt="2024-09-17T12:09:41.987" v="13282" actId="21"/>
          <ac:picMkLst>
            <pc:docMk/>
            <pc:sldMk cId="2406313590" sldId="289"/>
            <ac:picMk id="10" creationId="{6617BF89-04AE-A13F-4C28-4F0B29CD9E85}"/>
          </ac:picMkLst>
        </pc:picChg>
        <pc:picChg chg="add del mod">
          <ac:chgData name="pim van den akker" userId="70c9ad202df69af3" providerId="LiveId" clId="{7296990B-9D8C-4F8D-9068-2A385937CBA5}" dt="2024-09-17T12:09:18.067" v="13278" actId="478"/>
          <ac:picMkLst>
            <pc:docMk/>
            <pc:sldMk cId="2406313590" sldId="289"/>
            <ac:picMk id="1028" creationId="{981B8F0E-1E99-3513-1510-5DF16BE7073F}"/>
          </ac:picMkLst>
        </pc:picChg>
      </pc:sldChg>
      <pc:sldChg chg="add del">
        <pc:chgData name="pim van den akker" userId="70c9ad202df69af3" providerId="LiveId" clId="{7296990B-9D8C-4F8D-9068-2A385937CBA5}" dt="2024-09-03T09:20:41.956" v="5695"/>
        <pc:sldMkLst>
          <pc:docMk/>
          <pc:sldMk cId="1127079500" sldId="290"/>
        </pc:sldMkLst>
      </pc:sldChg>
      <pc:sldChg chg="addSp delSp modSp new mod ord delAnim modAnim">
        <pc:chgData name="pim van den akker" userId="70c9ad202df69af3" providerId="LiveId" clId="{7296990B-9D8C-4F8D-9068-2A385937CBA5}" dt="2024-09-18T15:43:00.060" v="18323" actId="113"/>
        <pc:sldMkLst>
          <pc:docMk/>
          <pc:sldMk cId="2845319199" sldId="290"/>
        </pc:sldMkLst>
        <pc:spChg chg="mod">
          <ac:chgData name="pim van den akker" userId="70c9ad202df69af3" providerId="LiveId" clId="{7296990B-9D8C-4F8D-9068-2A385937CBA5}" dt="2024-09-18T11:55:12.546" v="15848" actId="1036"/>
          <ac:spMkLst>
            <pc:docMk/>
            <pc:sldMk cId="2845319199" sldId="290"/>
            <ac:spMk id="2" creationId="{4E63A152-569C-8848-0351-A143BA5765B3}"/>
          </ac:spMkLst>
        </pc:spChg>
        <pc:spChg chg="mod">
          <ac:chgData name="pim van den akker" userId="70c9ad202df69af3" providerId="LiveId" clId="{7296990B-9D8C-4F8D-9068-2A385937CBA5}" dt="2024-09-18T12:07:24.498" v="15896" actId="20577"/>
          <ac:spMkLst>
            <pc:docMk/>
            <pc:sldMk cId="2845319199" sldId="290"/>
            <ac:spMk id="3" creationId="{0EC0E035-3907-FB2B-A656-82064A4FBEC7}"/>
          </ac:spMkLst>
        </pc:spChg>
        <pc:spChg chg="mod ord">
          <ac:chgData name="pim van den akker" userId="70c9ad202df69af3" providerId="LiveId" clId="{7296990B-9D8C-4F8D-9068-2A385937CBA5}" dt="2024-09-16T09:11:59.523" v="9752" actId="14100"/>
          <ac:spMkLst>
            <pc:docMk/>
            <pc:sldMk cId="2845319199" sldId="290"/>
            <ac:spMk id="4" creationId="{9E630C22-2125-7868-0B1C-2CB1268A321B}"/>
          </ac:spMkLst>
        </pc:spChg>
        <pc:spChg chg="mod">
          <ac:chgData name="pim van den akker" userId="70c9ad202df69af3" providerId="LiveId" clId="{7296990B-9D8C-4F8D-9068-2A385937CBA5}" dt="2024-09-16T09:12:04.342" v="9753" actId="14100"/>
          <ac:spMkLst>
            <pc:docMk/>
            <pc:sldMk cId="2845319199" sldId="290"/>
            <ac:spMk id="5" creationId="{2BB03E4F-D4B8-03C7-41D7-81A7D6061EF3}"/>
          </ac:spMkLst>
        </pc:spChg>
        <pc:spChg chg="add mod">
          <ac:chgData name="pim van den akker" userId="70c9ad202df69af3" providerId="LiveId" clId="{7296990B-9D8C-4F8D-9068-2A385937CBA5}" dt="2024-09-18T15:43:00.060" v="18323" actId="113"/>
          <ac:spMkLst>
            <pc:docMk/>
            <pc:sldMk cId="2845319199" sldId="290"/>
            <ac:spMk id="8" creationId="{3E5E7625-6223-1E77-4AF9-1A1D93CAD06B}"/>
          </ac:spMkLst>
        </pc:spChg>
        <pc:spChg chg="add del">
          <ac:chgData name="pim van den akker" userId="70c9ad202df69af3" providerId="LiveId" clId="{7296990B-9D8C-4F8D-9068-2A385937CBA5}" dt="2024-09-11T08:35:13.141" v="8621" actId="22"/>
          <ac:spMkLst>
            <pc:docMk/>
            <pc:sldMk cId="2845319199" sldId="290"/>
            <ac:spMk id="19" creationId="{04272AD3-3AF9-7FDB-4EAB-1AA6F807D43A}"/>
          </ac:spMkLst>
        </pc:spChg>
        <pc:picChg chg="add del mod">
          <ac:chgData name="pim van den akker" userId="70c9ad202df69af3" providerId="LiveId" clId="{7296990B-9D8C-4F8D-9068-2A385937CBA5}" dt="2024-09-03T09:44:31.447" v="6527" actId="478"/>
          <ac:picMkLst>
            <pc:docMk/>
            <pc:sldMk cId="2845319199" sldId="290"/>
            <ac:picMk id="6" creationId="{E2E5BA60-006A-C49E-CAF1-AF2539C09BEB}"/>
          </ac:picMkLst>
        </pc:picChg>
        <pc:picChg chg="add del mod">
          <ac:chgData name="pim van den akker" userId="70c9ad202df69af3" providerId="LiveId" clId="{7296990B-9D8C-4F8D-9068-2A385937CBA5}" dt="2024-09-11T08:02:50.609" v="8587" actId="478"/>
          <ac:picMkLst>
            <pc:docMk/>
            <pc:sldMk cId="2845319199" sldId="290"/>
            <ac:picMk id="7" creationId="{A68978A1-4AE0-F1F2-CF93-FE0DB83F347C}"/>
          </ac:picMkLst>
        </pc:picChg>
        <pc:picChg chg="add del mod">
          <ac:chgData name="pim van den akker" userId="70c9ad202df69af3" providerId="LiveId" clId="{7296990B-9D8C-4F8D-9068-2A385937CBA5}" dt="2024-09-11T08:02:57.733" v="8590" actId="478"/>
          <ac:picMkLst>
            <pc:docMk/>
            <pc:sldMk cId="2845319199" sldId="290"/>
            <ac:picMk id="9" creationId="{E32AFE7A-53CF-D4E2-D29C-05997111033D}"/>
          </ac:picMkLst>
        </pc:picChg>
        <pc:picChg chg="add del mod">
          <ac:chgData name="pim van den akker" userId="70c9ad202df69af3" providerId="LiveId" clId="{7296990B-9D8C-4F8D-9068-2A385937CBA5}" dt="2024-09-11T08:29:08.619" v="8619" actId="478"/>
          <ac:picMkLst>
            <pc:docMk/>
            <pc:sldMk cId="2845319199" sldId="290"/>
            <ac:picMk id="11" creationId="{7E64FE51-5893-DD9F-3D27-A2074E1FC292}"/>
          </ac:picMkLst>
        </pc:picChg>
        <pc:picChg chg="add del mod">
          <ac:chgData name="pim van den akker" userId="70c9ad202df69af3" providerId="LiveId" clId="{7296990B-9D8C-4F8D-9068-2A385937CBA5}" dt="2024-09-11T08:16:39.907" v="8603" actId="478"/>
          <ac:picMkLst>
            <pc:docMk/>
            <pc:sldMk cId="2845319199" sldId="290"/>
            <ac:picMk id="13" creationId="{44F60BF9-4196-4F8E-70B6-82F58ACD12A4}"/>
          </ac:picMkLst>
        </pc:picChg>
        <pc:picChg chg="add del mod">
          <ac:chgData name="pim van den akker" userId="70c9ad202df69af3" providerId="LiveId" clId="{7296990B-9D8C-4F8D-9068-2A385937CBA5}" dt="2024-09-11T08:17:17.430" v="8612" actId="478"/>
          <ac:picMkLst>
            <pc:docMk/>
            <pc:sldMk cId="2845319199" sldId="290"/>
            <ac:picMk id="15" creationId="{8C26DFE3-8EE6-981D-615C-3ECFC51C23C0}"/>
          </ac:picMkLst>
        </pc:picChg>
        <pc:picChg chg="add del mod">
          <ac:chgData name="pim van den akker" userId="70c9ad202df69af3" providerId="LiveId" clId="{7296990B-9D8C-4F8D-9068-2A385937CBA5}" dt="2024-09-11T08:29:03.855" v="8617" actId="478"/>
          <ac:picMkLst>
            <pc:docMk/>
            <pc:sldMk cId="2845319199" sldId="290"/>
            <ac:picMk id="17" creationId="{47056037-1D4A-2AEE-3801-3CFDD7D0AE88}"/>
          </ac:picMkLst>
        </pc:picChg>
        <pc:picChg chg="add del mod">
          <ac:chgData name="pim van den akker" userId="70c9ad202df69af3" providerId="LiveId" clId="{7296990B-9D8C-4F8D-9068-2A385937CBA5}" dt="2024-09-11T08:50:17.521" v="8626" actId="478"/>
          <ac:picMkLst>
            <pc:docMk/>
            <pc:sldMk cId="2845319199" sldId="290"/>
            <ac:picMk id="20" creationId="{3168248D-DA40-9787-773B-BB045DDF52AD}"/>
          </ac:picMkLst>
        </pc:picChg>
        <pc:picChg chg="add del mod">
          <ac:chgData name="pim van den akker" userId="70c9ad202df69af3" providerId="LiveId" clId="{7296990B-9D8C-4F8D-9068-2A385937CBA5}" dt="2024-09-11T08:54:42.454" v="8629" actId="478"/>
          <ac:picMkLst>
            <pc:docMk/>
            <pc:sldMk cId="2845319199" sldId="290"/>
            <ac:picMk id="22" creationId="{DFDC99D5-EEEC-5CC0-4C21-D02028DB9A34}"/>
          </ac:picMkLst>
        </pc:picChg>
        <pc:picChg chg="add del mod">
          <ac:chgData name="pim van den akker" userId="70c9ad202df69af3" providerId="LiveId" clId="{7296990B-9D8C-4F8D-9068-2A385937CBA5}" dt="2024-09-11T09:56:55.162" v="8633" actId="478"/>
          <ac:picMkLst>
            <pc:docMk/>
            <pc:sldMk cId="2845319199" sldId="290"/>
            <ac:picMk id="23" creationId="{660D9437-90A1-82C8-A07A-2DFC67C8CF05}"/>
          </ac:picMkLst>
        </pc:picChg>
        <pc:picChg chg="add del mod">
          <ac:chgData name="pim van den akker" userId="70c9ad202df69af3" providerId="LiveId" clId="{7296990B-9D8C-4F8D-9068-2A385937CBA5}" dt="2024-09-11T10:06:18.600" v="8638" actId="478"/>
          <ac:picMkLst>
            <pc:docMk/>
            <pc:sldMk cId="2845319199" sldId="290"/>
            <ac:picMk id="24" creationId="{CD6D194D-5E45-7F51-AC56-5ECCD3806B7C}"/>
          </ac:picMkLst>
        </pc:picChg>
        <pc:picChg chg="add mod">
          <ac:chgData name="pim van den akker" userId="70c9ad202df69af3" providerId="LiveId" clId="{7296990B-9D8C-4F8D-9068-2A385937CBA5}" dt="2024-09-16T09:12:09.475" v="9754" actId="1076"/>
          <ac:picMkLst>
            <pc:docMk/>
            <pc:sldMk cId="2845319199" sldId="290"/>
            <ac:picMk id="25" creationId="{5387A0C7-6F8E-D127-A770-4B9B54AB7140}"/>
          </ac:picMkLst>
        </pc:picChg>
        <pc:picChg chg="add mod">
          <ac:chgData name="pim van den akker" userId="70c9ad202df69af3" providerId="LiveId" clId="{7296990B-9D8C-4F8D-9068-2A385937CBA5}" dt="2024-09-18T11:49:50.519" v="15826" actId="1076"/>
          <ac:picMkLst>
            <pc:docMk/>
            <pc:sldMk cId="2845319199" sldId="290"/>
            <ac:picMk id="26" creationId="{944F087D-1356-A4F6-0A2E-CFD8231CD524}"/>
          </ac:picMkLst>
        </pc:picChg>
        <pc:picChg chg="add del mod">
          <ac:chgData name="pim van den akker" userId="70c9ad202df69af3" providerId="LiveId" clId="{7296990B-9D8C-4F8D-9068-2A385937CBA5}" dt="2024-09-11T10:25:34.566" v="8643" actId="478"/>
          <ac:picMkLst>
            <pc:docMk/>
            <pc:sldMk cId="2845319199" sldId="290"/>
            <ac:picMk id="2050" creationId="{7245084B-3FB6-C726-CCF4-BE572A9B56AA}"/>
          </ac:picMkLst>
        </pc:picChg>
      </pc:sldChg>
      <pc:sldChg chg="addSp modSp new del mod ord">
        <pc:chgData name="pim van den akker" userId="70c9ad202df69af3" providerId="LiveId" clId="{7296990B-9D8C-4F8D-9068-2A385937CBA5}" dt="2024-09-03T09:28:13.917" v="5996" actId="47"/>
        <pc:sldMkLst>
          <pc:docMk/>
          <pc:sldMk cId="2918913926" sldId="290"/>
        </pc:sldMkLst>
        <pc:spChg chg="mod">
          <ac:chgData name="pim van den akker" userId="70c9ad202df69af3" providerId="LiveId" clId="{7296990B-9D8C-4F8D-9068-2A385937CBA5}" dt="2024-09-03T09:21:58.920" v="5719" actId="20577"/>
          <ac:spMkLst>
            <pc:docMk/>
            <pc:sldMk cId="2918913926" sldId="290"/>
            <ac:spMk id="2" creationId="{9E2BD311-A4C3-1986-4742-B57675029E59}"/>
          </ac:spMkLst>
        </pc:spChg>
        <pc:spChg chg="mod">
          <ac:chgData name="pim van den akker" userId="70c9ad202df69af3" providerId="LiveId" clId="{7296990B-9D8C-4F8D-9068-2A385937CBA5}" dt="2024-09-03T09:24:02.811" v="5858" actId="14100"/>
          <ac:spMkLst>
            <pc:docMk/>
            <pc:sldMk cId="2918913926" sldId="290"/>
            <ac:spMk id="3" creationId="{C452389E-F6C4-F1C0-D0FF-F6853065E006}"/>
          </ac:spMkLst>
        </pc:spChg>
        <pc:spChg chg="add mod">
          <ac:chgData name="pim van den akker" userId="70c9ad202df69af3" providerId="LiveId" clId="{7296990B-9D8C-4F8D-9068-2A385937CBA5}" dt="2024-09-03T09:24:20.012" v="5887" actId="20577"/>
          <ac:spMkLst>
            <pc:docMk/>
            <pc:sldMk cId="2918913926" sldId="290"/>
            <ac:spMk id="6" creationId="{ABFFCBBB-CC85-2469-37D3-1C023544E8C8}"/>
          </ac:spMkLst>
        </pc:spChg>
        <pc:picChg chg="add mod">
          <ac:chgData name="pim van den akker" userId="70c9ad202df69af3" providerId="LiveId" clId="{7296990B-9D8C-4F8D-9068-2A385937CBA5}" dt="2024-09-03T09:25:07.970" v="5893" actId="1076"/>
          <ac:picMkLst>
            <pc:docMk/>
            <pc:sldMk cId="2918913926" sldId="290"/>
            <ac:picMk id="1026" creationId="{43899410-CB09-15D7-325F-337D87DF7289}"/>
          </ac:picMkLst>
        </pc:picChg>
      </pc:sldChg>
      <pc:sldChg chg="new del">
        <pc:chgData name="pim van den akker" userId="70c9ad202df69af3" providerId="LiveId" clId="{7296990B-9D8C-4F8D-9068-2A385937CBA5}" dt="2024-09-03T09:21:52.068" v="5700" actId="680"/>
        <pc:sldMkLst>
          <pc:docMk/>
          <pc:sldMk cId="3591938141" sldId="290"/>
        </pc:sldMkLst>
      </pc:sldChg>
      <pc:sldChg chg="modSp new del mod ord">
        <pc:chgData name="pim van den akker" userId="70c9ad202df69af3" providerId="LiveId" clId="{7296990B-9D8C-4F8D-9068-2A385937CBA5}" dt="2024-09-03T09:30:56.951" v="6156" actId="47"/>
        <pc:sldMkLst>
          <pc:docMk/>
          <pc:sldMk cId="263679748" sldId="291"/>
        </pc:sldMkLst>
        <pc:spChg chg="mod">
          <ac:chgData name="pim van den akker" userId="70c9ad202df69af3" providerId="LiveId" clId="{7296990B-9D8C-4F8D-9068-2A385937CBA5}" dt="2024-09-03T09:28:06.094" v="5995" actId="20577"/>
          <ac:spMkLst>
            <pc:docMk/>
            <pc:sldMk cId="263679748" sldId="291"/>
            <ac:spMk id="2" creationId="{9897E7A4-88B8-61A0-867C-73FCB5B6BF2F}"/>
          </ac:spMkLst>
        </pc:spChg>
        <pc:spChg chg="mod">
          <ac:chgData name="pim van den akker" userId="70c9ad202df69af3" providerId="LiveId" clId="{7296990B-9D8C-4F8D-9068-2A385937CBA5}" dt="2024-09-03T09:30:54.650" v="6155" actId="20577"/>
          <ac:spMkLst>
            <pc:docMk/>
            <pc:sldMk cId="263679748" sldId="291"/>
            <ac:spMk id="3" creationId="{892A49AB-8737-1D11-A565-B40DE4F54B9B}"/>
          </ac:spMkLst>
        </pc:spChg>
      </pc:sldChg>
      <pc:sldChg chg="new del">
        <pc:chgData name="pim van den akker" userId="70c9ad202df69af3" providerId="LiveId" clId="{7296990B-9D8C-4F8D-9068-2A385937CBA5}" dt="2024-09-03T09:27:57.480" v="5972" actId="680"/>
        <pc:sldMkLst>
          <pc:docMk/>
          <pc:sldMk cId="1907589293" sldId="291"/>
        </pc:sldMkLst>
      </pc:sldChg>
      <pc:sldChg chg="addSp modSp mod ord modAnim">
        <pc:chgData name="pim van den akker" userId="70c9ad202df69af3" providerId="LiveId" clId="{7296990B-9D8C-4F8D-9068-2A385937CBA5}" dt="2024-09-21T13:09:15.144" v="20675"/>
        <pc:sldMkLst>
          <pc:docMk/>
          <pc:sldMk cId="3354127842" sldId="291"/>
        </pc:sldMkLst>
        <pc:spChg chg="mod">
          <ac:chgData name="pim van den akker" userId="70c9ad202df69af3" providerId="LiveId" clId="{7296990B-9D8C-4F8D-9068-2A385937CBA5}" dt="2024-09-18T14:06:56.498" v="17345" actId="20577"/>
          <ac:spMkLst>
            <pc:docMk/>
            <pc:sldMk cId="3354127842" sldId="291"/>
            <ac:spMk id="2" creationId="{5DD045C1-3C5C-5BBE-87BD-862C4C1D8F8A}"/>
          </ac:spMkLst>
        </pc:spChg>
        <pc:spChg chg="add mod">
          <ac:chgData name="pim van den akker" userId="70c9ad202df69af3" providerId="LiveId" clId="{7296990B-9D8C-4F8D-9068-2A385937CBA5}" dt="2024-09-13T12:38:10.356" v="9265" actId="1076"/>
          <ac:spMkLst>
            <pc:docMk/>
            <pc:sldMk cId="3354127842" sldId="291"/>
            <ac:spMk id="3" creationId="{43325658-0EBE-7141-C153-3155ACB62131}"/>
          </ac:spMkLst>
        </pc:spChg>
        <pc:spChg chg="mod">
          <ac:chgData name="pim van den akker" userId="70c9ad202df69af3" providerId="LiveId" clId="{7296990B-9D8C-4F8D-9068-2A385937CBA5}" dt="2024-09-21T13:03:04.942" v="20616" actId="14100"/>
          <ac:spMkLst>
            <pc:docMk/>
            <pc:sldMk cId="3354127842" sldId="291"/>
            <ac:spMk id="4" creationId="{ADBDD3A5-3BAE-DE31-4ED6-C023120A4C65}"/>
          </ac:spMkLst>
        </pc:spChg>
        <pc:spChg chg="add mod">
          <ac:chgData name="pim van den akker" userId="70c9ad202df69af3" providerId="LiveId" clId="{7296990B-9D8C-4F8D-9068-2A385937CBA5}" dt="2024-09-17T19:25:11.564" v="15150" actId="20577"/>
          <ac:spMkLst>
            <pc:docMk/>
            <pc:sldMk cId="3354127842" sldId="291"/>
            <ac:spMk id="6" creationId="{F13AA7C7-8B8F-13D7-7E8B-685B0013651B}"/>
          </ac:spMkLst>
        </pc:spChg>
        <pc:spChg chg="add mod">
          <ac:chgData name="pim van den akker" userId="70c9ad202df69af3" providerId="LiveId" clId="{7296990B-9D8C-4F8D-9068-2A385937CBA5}" dt="2024-09-18T14:06:43.183" v="17338" actId="21"/>
          <ac:spMkLst>
            <pc:docMk/>
            <pc:sldMk cId="3354127842" sldId="291"/>
            <ac:spMk id="7" creationId="{951EA640-7CBE-5D75-6B8C-CFE6CB2A48E5}"/>
          </ac:spMkLst>
        </pc:spChg>
        <pc:spChg chg="add mod">
          <ac:chgData name="pim van den akker" userId="70c9ad202df69af3" providerId="LiveId" clId="{7296990B-9D8C-4F8D-9068-2A385937CBA5}" dt="2024-09-21T12:58:57.837" v="20523"/>
          <ac:spMkLst>
            <pc:docMk/>
            <pc:sldMk cId="3354127842" sldId="291"/>
            <ac:spMk id="8" creationId="{695ACD6D-FA17-C30B-6CD5-C8CCAF7C0375}"/>
          </ac:spMkLst>
        </pc:spChg>
        <pc:spChg chg="add mod ord">
          <ac:chgData name="pim van den akker" userId="70c9ad202df69af3" providerId="LiveId" clId="{7296990B-9D8C-4F8D-9068-2A385937CBA5}" dt="2024-09-21T13:03:01.245" v="20615" actId="167"/>
          <ac:spMkLst>
            <pc:docMk/>
            <pc:sldMk cId="3354127842" sldId="291"/>
            <ac:spMk id="10" creationId="{1AD82749-8F6B-1009-A3DF-32B5AAA51B7A}"/>
          </ac:spMkLst>
        </pc:spChg>
        <pc:graphicFrameChg chg="add mod">
          <ac:chgData name="pim van den akker" userId="70c9ad202df69af3" providerId="LiveId" clId="{7296990B-9D8C-4F8D-9068-2A385937CBA5}" dt="2024-09-13T12:39:19.817" v="9274" actId="571"/>
          <ac:graphicFrameMkLst>
            <pc:docMk/>
            <pc:sldMk cId="3354127842" sldId="291"/>
            <ac:graphicFrameMk id="6" creationId="{ADD0D9A3-E50A-C333-057C-2117C8384BB0}"/>
          </ac:graphicFrameMkLst>
        </pc:graphicFrameChg>
        <pc:graphicFrameChg chg="mod">
          <ac:chgData name="pim van den akker" userId="70c9ad202df69af3" providerId="LiveId" clId="{7296990B-9D8C-4F8D-9068-2A385937CBA5}" dt="2024-09-18T14:05:05.013" v="17336" actId="20577"/>
          <ac:graphicFrameMkLst>
            <pc:docMk/>
            <pc:sldMk cId="3354127842" sldId="291"/>
            <ac:graphicFrameMk id="9" creationId="{2C9B21F6-2EC4-FF38-28A8-111CF75CBF77}"/>
          </ac:graphicFrameMkLst>
        </pc:graphicFrameChg>
        <pc:picChg chg="add mod">
          <ac:chgData name="pim van den akker" userId="70c9ad202df69af3" providerId="LiveId" clId="{7296990B-9D8C-4F8D-9068-2A385937CBA5}" dt="2024-09-21T13:09:03.601" v="20670"/>
          <ac:picMkLst>
            <pc:docMk/>
            <pc:sldMk cId="3354127842" sldId="291"/>
            <ac:picMk id="11" creationId="{90D4FE43-041F-E93B-0232-E44D3D7B9F96}"/>
          </ac:picMkLst>
        </pc:picChg>
        <pc:picChg chg="add mod">
          <ac:chgData name="pim van den akker" userId="70c9ad202df69af3" providerId="LiveId" clId="{7296990B-9D8C-4F8D-9068-2A385937CBA5}" dt="2024-09-21T13:09:08.712" v="20673" actId="1076"/>
          <ac:picMkLst>
            <pc:docMk/>
            <pc:sldMk cId="3354127842" sldId="291"/>
            <ac:picMk id="12" creationId="{CF464E4B-F8EC-2D8B-066B-B7E81EB4198D}"/>
          </ac:picMkLst>
        </pc:picChg>
        <pc:picChg chg="mod">
          <ac:chgData name="pim van den akker" userId="70c9ad202df69af3" providerId="LiveId" clId="{7296990B-9D8C-4F8D-9068-2A385937CBA5}" dt="2024-09-13T12:40:48.674" v="9318" actId="1076"/>
          <ac:picMkLst>
            <pc:docMk/>
            <pc:sldMk cId="3354127842" sldId="291"/>
            <ac:picMk id="22" creationId="{85AC091B-7D19-74A8-B9AC-821D6DB881C9}"/>
          </ac:picMkLst>
        </pc:picChg>
        <pc:picChg chg="mod">
          <ac:chgData name="pim van den akker" userId="70c9ad202df69af3" providerId="LiveId" clId="{7296990B-9D8C-4F8D-9068-2A385937CBA5}" dt="2024-09-13T12:33:54.196" v="9249" actId="1076"/>
          <ac:picMkLst>
            <pc:docMk/>
            <pc:sldMk cId="3354127842" sldId="291"/>
            <ac:picMk id="23" creationId="{4E76B9D8-314A-C5AA-891F-55F4B1D2D384}"/>
          </ac:picMkLst>
        </pc:picChg>
        <pc:picChg chg="mod">
          <ac:chgData name="pim van den akker" userId="70c9ad202df69af3" providerId="LiveId" clId="{7296990B-9D8C-4F8D-9068-2A385937CBA5}" dt="2024-09-13T12:40:47.759" v="9306" actId="14100"/>
          <ac:picMkLst>
            <pc:docMk/>
            <pc:sldMk cId="3354127842" sldId="291"/>
            <ac:picMk id="24" creationId="{4E9DE19C-E21E-65C4-DAB6-B2E034ADDED1}"/>
          </ac:picMkLst>
        </pc:picChg>
        <pc:picChg chg="mod">
          <ac:chgData name="pim van den akker" userId="70c9ad202df69af3" providerId="LiveId" clId="{7296990B-9D8C-4F8D-9068-2A385937CBA5}" dt="2024-09-13T12:40:47.523" v="9305" actId="14100"/>
          <ac:picMkLst>
            <pc:docMk/>
            <pc:sldMk cId="3354127842" sldId="291"/>
            <ac:picMk id="25" creationId="{311CFFD3-76EF-E8F2-8705-8386C9F92985}"/>
          </ac:picMkLst>
        </pc:picChg>
        <pc:picChg chg="mod">
          <ac:chgData name="pim van den akker" userId="70c9ad202df69af3" providerId="LiveId" clId="{7296990B-9D8C-4F8D-9068-2A385937CBA5}" dt="2024-09-13T12:41:08.136" v="9333" actId="14100"/>
          <ac:picMkLst>
            <pc:docMk/>
            <pc:sldMk cId="3354127842" sldId="291"/>
            <ac:picMk id="27" creationId="{B359FFC3-B4E9-BCFE-C7A2-B28AB4F7E302}"/>
          </ac:picMkLst>
        </pc:picChg>
        <pc:picChg chg="mod ord">
          <ac:chgData name="pim van den akker" userId="70c9ad202df69af3" providerId="LiveId" clId="{7296990B-9D8C-4F8D-9068-2A385937CBA5}" dt="2024-09-13T12:44:35.183" v="9357" actId="14100"/>
          <ac:picMkLst>
            <pc:docMk/>
            <pc:sldMk cId="3354127842" sldId="291"/>
            <ac:picMk id="29" creationId="{0160A77A-6F1F-029E-C3D3-183661DD9A19}"/>
          </ac:picMkLst>
        </pc:picChg>
        <pc:picChg chg="mod">
          <ac:chgData name="pim van den akker" userId="70c9ad202df69af3" providerId="LiveId" clId="{7296990B-9D8C-4F8D-9068-2A385937CBA5}" dt="2024-09-21T13:09:06.233" v="20671" actId="1076"/>
          <ac:picMkLst>
            <pc:docMk/>
            <pc:sldMk cId="3354127842" sldId="291"/>
            <ac:picMk id="30" creationId="{5202BCBA-8C3C-57B8-B200-000C2421249F}"/>
          </ac:picMkLst>
        </pc:picChg>
      </pc:sldChg>
      <pc:sldChg chg="new del">
        <pc:chgData name="pim van den akker" userId="70c9ad202df69af3" providerId="LiveId" clId="{7296990B-9D8C-4F8D-9068-2A385937CBA5}" dt="2024-09-13T13:01:31.937" v="9394" actId="47"/>
        <pc:sldMkLst>
          <pc:docMk/>
          <pc:sldMk cId="2018179908" sldId="292"/>
        </pc:sldMkLst>
      </pc:sldChg>
      <pc:sldChg chg="addSp delSp modSp new del mod delAnim modAnim">
        <pc:chgData name="pim van den akker" userId="70c9ad202df69af3" providerId="LiveId" clId="{7296990B-9D8C-4F8D-9068-2A385937CBA5}" dt="2024-09-13T09:32:36.998" v="8996" actId="47"/>
        <pc:sldMkLst>
          <pc:docMk/>
          <pc:sldMk cId="3617704639" sldId="292"/>
        </pc:sldMkLst>
        <pc:spChg chg="del">
          <ac:chgData name="pim van den akker" userId="70c9ad202df69af3" providerId="LiveId" clId="{7296990B-9D8C-4F8D-9068-2A385937CBA5}" dt="2024-09-13T09:23:54.024" v="8991" actId="1957"/>
          <ac:spMkLst>
            <pc:docMk/>
            <pc:sldMk cId="3617704639" sldId="292"/>
            <ac:spMk id="3" creationId="{0AE6E883-A872-7A15-C786-4CE9B4FF79CC}"/>
          </ac:spMkLst>
        </pc:spChg>
        <pc:spChg chg="add mod">
          <ac:chgData name="pim van den akker" userId="70c9ad202df69af3" providerId="LiveId" clId="{7296990B-9D8C-4F8D-9068-2A385937CBA5}" dt="2024-09-13T09:24:57.019" v="8995" actId="478"/>
          <ac:spMkLst>
            <pc:docMk/>
            <pc:sldMk cId="3617704639" sldId="292"/>
            <ac:spMk id="10" creationId="{BB88D318-2010-3623-F2F0-80AF143B4EA3}"/>
          </ac:spMkLst>
        </pc:spChg>
        <pc:graphicFrameChg chg="add del mod">
          <ac:chgData name="pim van den akker" userId="70c9ad202df69af3" providerId="LiveId" clId="{7296990B-9D8C-4F8D-9068-2A385937CBA5}" dt="2024-09-13T09:24:57.019" v="8995" actId="478"/>
          <ac:graphicFrameMkLst>
            <pc:docMk/>
            <pc:sldMk cId="3617704639" sldId="292"/>
            <ac:graphicFrameMk id="8" creationId="{DC02C1B1-53B8-3597-A612-10F21938D532}"/>
          </ac:graphicFrameMkLst>
        </pc:graphicFrameChg>
      </pc:sldChg>
      <pc:sldChg chg="addSp delSp modSp new mod delAnim modAnim modNotesTx">
        <pc:chgData name="pim van den akker" userId="70c9ad202df69af3" providerId="LiveId" clId="{7296990B-9D8C-4F8D-9068-2A385937CBA5}" dt="2024-09-21T15:40:46.667" v="22990" actId="1076"/>
        <pc:sldMkLst>
          <pc:docMk/>
          <pc:sldMk cId="347254964" sldId="293"/>
        </pc:sldMkLst>
        <pc:spChg chg="mod">
          <ac:chgData name="pim van den akker" userId="70c9ad202df69af3" providerId="LiveId" clId="{7296990B-9D8C-4F8D-9068-2A385937CBA5}" dt="2024-09-13T09:47:18.015" v="9031" actId="20577"/>
          <ac:spMkLst>
            <pc:docMk/>
            <pc:sldMk cId="347254964" sldId="293"/>
            <ac:spMk id="2" creationId="{91530873-7792-0F4E-129A-F33D603646F9}"/>
          </ac:spMkLst>
        </pc:spChg>
        <pc:spChg chg="del mod">
          <ac:chgData name="pim van den akker" userId="70c9ad202df69af3" providerId="LiveId" clId="{7296990B-9D8C-4F8D-9068-2A385937CBA5}" dt="2024-09-21T15:34:59.134" v="22690" actId="478"/>
          <ac:spMkLst>
            <pc:docMk/>
            <pc:sldMk cId="347254964" sldId="293"/>
            <ac:spMk id="3" creationId="{5C712613-6C11-96C5-B018-BDD21B4258EC}"/>
          </ac:spMkLst>
        </pc:spChg>
        <pc:spChg chg="add mod">
          <ac:chgData name="pim van den akker" userId="70c9ad202df69af3" providerId="LiveId" clId="{7296990B-9D8C-4F8D-9068-2A385937CBA5}" dt="2024-09-17T12:10:05.271" v="13294" actId="164"/>
          <ac:spMkLst>
            <pc:docMk/>
            <pc:sldMk cId="347254964" sldId="293"/>
            <ac:spMk id="6" creationId="{E7172F07-52A6-70EB-0E82-C2B16CE6C373}"/>
          </ac:spMkLst>
        </pc:spChg>
        <pc:spChg chg="add mod">
          <ac:chgData name="pim van den akker" userId="70c9ad202df69af3" providerId="LiveId" clId="{7296990B-9D8C-4F8D-9068-2A385937CBA5}" dt="2024-09-21T12:58:57.837" v="20517"/>
          <ac:spMkLst>
            <pc:docMk/>
            <pc:sldMk cId="347254964" sldId="293"/>
            <ac:spMk id="8" creationId="{48A38CBB-C8A4-ECCA-A47B-6408861C7889}"/>
          </ac:spMkLst>
        </pc:spChg>
        <pc:spChg chg="add mod">
          <ac:chgData name="pim van den akker" userId="70c9ad202df69af3" providerId="LiveId" clId="{7296990B-9D8C-4F8D-9068-2A385937CBA5}" dt="2024-09-21T13:02:54.503" v="20612"/>
          <ac:spMkLst>
            <pc:docMk/>
            <pc:sldMk cId="347254964" sldId="293"/>
            <ac:spMk id="9" creationId="{01AF3334-5982-D4D9-F086-F43CB58C1FDF}"/>
          </ac:spMkLst>
        </pc:spChg>
        <pc:grpChg chg="add mod">
          <ac:chgData name="pim van den akker" userId="70c9ad202df69af3" providerId="LiveId" clId="{7296990B-9D8C-4F8D-9068-2A385937CBA5}" dt="2024-09-21T15:40:46.667" v="22990" actId="1076"/>
          <ac:grpSpMkLst>
            <pc:docMk/>
            <pc:sldMk cId="347254964" sldId="293"/>
            <ac:grpSpMk id="7" creationId="{D697D0D2-5C88-FB5D-B1DE-FE76B80CD988}"/>
          </ac:grpSpMkLst>
        </pc:grpChg>
        <pc:graphicFrameChg chg="add mod modGraphic">
          <ac:chgData name="pim van den akker" userId="70c9ad202df69af3" providerId="LiveId" clId="{7296990B-9D8C-4F8D-9068-2A385937CBA5}" dt="2024-09-21T15:40:43.232" v="22989" actId="14734"/>
          <ac:graphicFrameMkLst>
            <pc:docMk/>
            <pc:sldMk cId="347254964" sldId="293"/>
            <ac:graphicFrameMk id="11" creationId="{778A20C8-F993-FC39-10F4-5ABE8E74E903}"/>
          </ac:graphicFrameMkLst>
        </pc:graphicFrameChg>
        <pc:picChg chg="add mod">
          <ac:chgData name="pim van den akker" userId="70c9ad202df69af3" providerId="LiveId" clId="{7296990B-9D8C-4F8D-9068-2A385937CBA5}" dt="2024-09-17T12:10:05.271" v="13294" actId="164"/>
          <ac:picMkLst>
            <pc:docMk/>
            <pc:sldMk cId="347254964" sldId="293"/>
            <ac:picMk id="10" creationId="{6617BF89-04AE-A13F-4C28-4F0B29CD9E85}"/>
          </ac:picMkLst>
        </pc:picChg>
      </pc:sldChg>
      <pc:sldChg chg="addSp modSp new del mod ord modAnim">
        <pc:chgData name="pim van den akker" userId="70c9ad202df69af3" providerId="LiveId" clId="{7296990B-9D8C-4F8D-9068-2A385937CBA5}" dt="2024-09-18T15:48:53.851" v="18431" actId="47"/>
        <pc:sldMkLst>
          <pc:docMk/>
          <pc:sldMk cId="961050658" sldId="294"/>
        </pc:sldMkLst>
        <pc:spChg chg="mod">
          <ac:chgData name="pim van den akker" userId="70c9ad202df69af3" providerId="LiveId" clId="{7296990B-9D8C-4F8D-9068-2A385937CBA5}" dt="2024-09-17T13:38:42.339" v="13906" actId="20577"/>
          <ac:spMkLst>
            <pc:docMk/>
            <pc:sldMk cId="961050658" sldId="294"/>
            <ac:spMk id="2" creationId="{59FB65A2-53EA-D6A9-35E0-D7D700B6C8E0}"/>
          </ac:spMkLst>
        </pc:spChg>
        <pc:spChg chg="mod">
          <ac:chgData name="pim van den akker" userId="70c9ad202df69af3" providerId="LiveId" clId="{7296990B-9D8C-4F8D-9068-2A385937CBA5}" dt="2024-09-17T19:06:49.034" v="15019" actId="14100"/>
          <ac:spMkLst>
            <pc:docMk/>
            <pc:sldMk cId="961050658" sldId="294"/>
            <ac:spMk id="3" creationId="{0C003B21-7A93-2E2E-3D22-6C455CD25C7D}"/>
          </ac:spMkLst>
        </pc:spChg>
        <pc:spChg chg="add mod">
          <ac:chgData name="pim van den akker" userId="70c9ad202df69af3" providerId="LiveId" clId="{7296990B-9D8C-4F8D-9068-2A385937CBA5}" dt="2024-09-18T15:43:24.382" v="18329" actId="114"/>
          <ac:spMkLst>
            <pc:docMk/>
            <pc:sldMk cId="961050658" sldId="294"/>
            <ac:spMk id="6" creationId="{7697DB96-CCA0-9CF4-299B-5B6D116CD75D}"/>
          </ac:spMkLst>
        </pc:spChg>
      </pc:sldChg>
      <pc:sldChg chg="addSp modSp add mod">
        <pc:chgData name="pim van den akker" userId="70c9ad202df69af3" providerId="LiveId" clId="{7296990B-9D8C-4F8D-9068-2A385937CBA5}" dt="2024-09-21T13:03:32.084" v="20625" actId="166"/>
        <pc:sldMkLst>
          <pc:docMk/>
          <pc:sldMk cId="3129613126" sldId="295"/>
        </pc:sldMkLst>
        <pc:spChg chg="add mod ord">
          <ac:chgData name="pim van den akker" userId="70c9ad202df69af3" providerId="LiveId" clId="{7296990B-9D8C-4F8D-9068-2A385937CBA5}" dt="2024-09-21T13:03:32.084" v="20625" actId="166"/>
          <ac:spMkLst>
            <pc:docMk/>
            <pc:sldMk cId="3129613126" sldId="295"/>
            <ac:spMk id="3" creationId="{3DFA881B-0D6C-6C1D-785E-C32F1227D496}"/>
          </ac:spMkLst>
        </pc:spChg>
        <pc:spChg chg="add mod">
          <ac:chgData name="pim van den akker" userId="70c9ad202df69af3" providerId="LiveId" clId="{7296990B-9D8C-4F8D-9068-2A385937CBA5}" dt="2024-09-21T13:03:29.888" v="20624"/>
          <ac:spMkLst>
            <pc:docMk/>
            <pc:sldMk cId="3129613126" sldId="295"/>
            <ac:spMk id="6" creationId="{5F9C23BF-FB78-BDE4-3F68-17D4D17F5BA9}"/>
          </ac:spMkLst>
        </pc:spChg>
      </pc:sldChg>
      <pc:sldChg chg="addSp delSp modSp new del mod addAnim delAnim">
        <pc:chgData name="pim van den akker" userId="70c9ad202df69af3" providerId="LiveId" clId="{7296990B-9D8C-4F8D-9068-2A385937CBA5}" dt="2024-09-18T15:09:47.907" v="17610" actId="47"/>
        <pc:sldMkLst>
          <pc:docMk/>
          <pc:sldMk cId="926041454" sldId="296"/>
        </pc:sldMkLst>
        <pc:spChg chg="mod">
          <ac:chgData name="pim van den akker" userId="70c9ad202df69af3" providerId="LiveId" clId="{7296990B-9D8C-4F8D-9068-2A385937CBA5}" dt="2024-09-18T15:09:26.382" v="17608" actId="1076"/>
          <ac:spMkLst>
            <pc:docMk/>
            <pc:sldMk cId="926041454" sldId="296"/>
            <ac:spMk id="2" creationId="{39C42803-3616-FA4B-0541-D094726E9E33}"/>
          </ac:spMkLst>
        </pc:spChg>
        <pc:spChg chg="del">
          <ac:chgData name="pim van den akker" userId="70c9ad202df69af3" providerId="LiveId" clId="{7296990B-9D8C-4F8D-9068-2A385937CBA5}" dt="2024-09-18T15:07:02.957" v="17548" actId="22"/>
          <ac:spMkLst>
            <pc:docMk/>
            <pc:sldMk cId="926041454" sldId="296"/>
            <ac:spMk id="3" creationId="{EA962BC7-8BD7-A64D-BCAE-735117AE5F61}"/>
          </ac:spMkLst>
        </pc:spChg>
        <pc:spChg chg="add del mod">
          <ac:chgData name="pim van den akker" userId="70c9ad202df69af3" providerId="LiveId" clId="{7296990B-9D8C-4F8D-9068-2A385937CBA5}" dt="2024-09-18T15:07:36.645" v="17559" actId="931"/>
          <ac:spMkLst>
            <pc:docMk/>
            <pc:sldMk cId="926041454" sldId="296"/>
            <ac:spMk id="9" creationId="{9947535E-7D79-A45B-7A45-A5BACCDDB434}"/>
          </ac:spMkLst>
        </pc:spChg>
        <pc:spChg chg="add del mod">
          <ac:chgData name="pim van den akker" userId="70c9ad202df69af3" providerId="LiveId" clId="{7296990B-9D8C-4F8D-9068-2A385937CBA5}" dt="2024-09-18T15:08:26.534" v="17599" actId="478"/>
          <ac:spMkLst>
            <pc:docMk/>
            <pc:sldMk cId="926041454" sldId="296"/>
            <ac:spMk id="12" creationId="{B2160C5C-B701-19B4-6801-1C8645C3AB9B}"/>
          </ac:spMkLst>
        </pc:spChg>
        <pc:graphicFrameChg chg="add del mod ord modGraphic">
          <ac:chgData name="pim van den akker" userId="70c9ad202df69af3" providerId="LiveId" clId="{7296990B-9D8C-4F8D-9068-2A385937CBA5}" dt="2024-09-18T15:08:15.476" v="17596" actId="478"/>
          <ac:graphicFrameMkLst>
            <pc:docMk/>
            <pc:sldMk cId="926041454" sldId="296"/>
            <ac:graphicFrameMk id="10" creationId="{AE661D05-57C8-8746-07C6-CDE4D53CF20C}"/>
          </ac:graphicFrameMkLst>
        </pc:graphicFrameChg>
        <pc:picChg chg="add del mod ord">
          <ac:chgData name="pim van den akker" userId="70c9ad202df69af3" providerId="LiveId" clId="{7296990B-9D8C-4F8D-9068-2A385937CBA5}" dt="2024-09-18T15:07:20.404" v="17558" actId="478"/>
          <ac:picMkLst>
            <pc:docMk/>
            <pc:sldMk cId="926041454" sldId="296"/>
            <ac:picMk id="7" creationId="{AABD86A7-5720-42EE-FACD-4ED227CCDCEF}"/>
          </ac:picMkLst>
        </pc:picChg>
      </pc:sldChg>
      <pc:sldChg chg="addSp delSp modSp add del mod modTransition delAnim modAnim">
        <pc:chgData name="pim van den akker" userId="70c9ad202df69af3" providerId="LiveId" clId="{7296990B-9D8C-4F8D-9068-2A385937CBA5}" dt="2024-09-18T15:09:47.907" v="17610" actId="47"/>
        <pc:sldMkLst>
          <pc:docMk/>
          <pc:sldMk cId="3964985267" sldId="297"/>
        </pc:sldMkLst>
        <pc:spChg chg="del mod">
          <ac:chgData name="pim van den akker" userId="70c9ad202df69af3" providerId="LiveId" clId="{7296990B-9D8C-4F8D-9068-2A385937CBA5}" dt="2024-09-18T15:09:13.753" v="17605" actId="478"/>
          <ac:spMkLst>
            <pc:docMk/>
            <pc:sldMk cId="3964985267" sldId="297"/>
            <ac:spMk id="2" creationId="{39C42803-3616-FA4B-0541-D094726E9E33}"/>
          </ac:spMkLst>
        </pc:spChg>
        <pc:spChg chg="add del mod">
          <ac:chgData name="pim van den akker" userId="70c9ad202df69af3" providerId="LiveId" clId="{7296990B-9D8C-4F8D-9068-2A385937CBA5}" dt="2024-09-18T15:09:27.609" v="17609"/>
          <ac:spMkLst>
            <pc:docMk/>
            <pc:sldMk cId="3964985267" sldId="297"/>
            <ac:spMk id="6" creationId="{E92A89A9-8983-56BB-CE7A-26BB4BC777A2}"/>
          </ac:spMkLst>
        </pc:spChg>
        <pc:spChg chg="add mod">
          <ac:chgData name="pim van den akker" userId="70c9ad202df69af3" providerId="LiveId" clId="{7296990B-9D8C-4F8D-9068-2A385937CBA5}" dt="2024-09-18T15:09:13.753" v="17605" actId="478"/>
          <ac:spMkLst>
            <pc:docMk/>
            <pc:sldMk cId="3964985267" sldId="297"/>
            <ac:spMk id="10" creationId="{0F4178B3-3C5F-DE2A-E460-B7970CBF0433}"/>
          </ac:spMkLst>
        </pc:spChg>
        <pc:spChg chg="add mod">
          <ac:chgData name="pim van den akker" userId="70c9ad202df69af3" providerId="LiveId" clId="{7296990B-9D8C-4F8D-9068-2A385937CBA5}" dt="2024-09-18T15:09:27.609" v="17609"/>
          <ac:spMkLst>
            <pc:docMk/>
            <pc:sldMk cId="3964985267" sldId="297"/>
            <ac:spMk id="11" creationId="{393C8EC6-7960-A0C8-361D-E8B7C164487F}"/>
          </ac:spMkLst>
        </pc:spChg>
        <pc:graphicFrameChg chg="add del mod modGraphic">
          <ac:chgData name="pim van den akker" userId="70c9ad202df69af3" providerId="LiveId" clId="{7296990B-9D8C-4F8D-9068-2A385937CBA5}" dt="2024-09-18T15:08:01.138" v="17564" actId="478"/>
          <ac:graphicFrameMkLst>
            <pc:docMk/>
            <pc:sldMk cId="3964985267" sldId="297"/>
            <ac:graphicFrameMk id="8" creationId="{3CF8D772-0086-007B-15DB-10F0F653E7B4}"/>
          </ac:graphicFrameMkLst>
        </pc:graphicFrameChg>
        <pc:picChg chg="del mod">
          <ac:chgData name="pim van den akker" userId="70c9ad202df69af3" providerId="LiveId" clId="{7296990B-9D8C-4F8D-9068-2A385937CBA5}" dt="2024-09-18T15:07:19.388" v="17557" actId="478"/>
          <ac:picMkLst>
            <pc:docMk/>
            <pc:sldMk cId="3964985267" sldId="297"/>
            <ac:picMk id="7" creationId="{AABD86A7-5720-42EE-FACD-4ED227CCDCEF}"/>
          </ac:picMkLst>
        </pc:picChg>
      </pc:sldChg>
      <pc:sldChg chg="addSp modSp mod">
        <pc:chgData name="pim van den akker" userId="70c9ad202df69af3" providerId="LiveId" clId="{7296990B-9D8C-4F8D-9068-2A385937CBA5}" dt="2024-09-21T13:00:44.934" v="20577" actId="20577"/>
        <pc:sldMkLst>
          <pc:docMk/>
          <pc:sldMk cId="4254122066" sldId="297"/>
        </pc:sldMkLst>
        <pc:spChg chg="add mod">
          <ac:chgData name="pim van den akker" userId="70c9ad202df69af3" providerId="LiveId" clId="{7296990B-9D8C-4F8D-9068-2A385937CBA5}" dt="2024-09-21T12:58:57.805" v="20469"/>
          <ac:spMkLst>
            <pc:docMk/>
            <pc:sldMk cId="4254122066" sldId="297"/>
            <ac:spMk id="2" creationId="{BAD2E551-75AA-2BC0-CFC7-98A6AC587110}"/>
          </ac:spMkLst>
        </pc:spChg>
        <pc:spChg chg="add mod">
          <ac:chgData name="pim van den akker" userId="70c9ad202df69af3" providerId="LiveId" clId="{7296990B-9D8C-4F8D-9068-2A385937CBA5}" dt="2024-09-21T13:00:44.934" v="20577" actId="20577"/>
          <ac:spMkLst>
            <pc:docMk/>
            <pc:sldMk cId="4254122066" sldId="297"/>
            <ac:spMk id="3" creationId="{F2DC6F74-5F9E-E924-92E3-FAD7ACC55C60}"/>
          </ac:spMkLst>
        </pc:spChg>
        <pc:spChg chg="mod">
          <ac:chgData name="pim van den akker" userId="70c9ad202df69af3" providerId="LiveId" clId="{7296990B-9D8C-4F8D-9068-2A385937CBA5}" dt="2024-09-21T13:00:22.561" v="20541" actId="14100"/>
          <ac:spMkLst>
            <pc:docMk/>
            <pc:sldMk cId="4254122066" sldId="297"/>
            <ac:spMk id="4" creationId="{9E630C22-2125-7868-0B1C-2CB1268A321B}"/>
          </ac:spMkLst>
        </pc:spChg>
      </pc:sldChg>
      <pc:sldChg chg="addSp modSp new del mod">
        <pc:chgData name="pim van den akker" userId="70c9ad202df69af3" providerId="LiveId" clId="{7296990B-9D8C-4F8D-9068-2A385937CBA5}" dt="2024-09-20T09:29:13.819" v="18587" actId="47"/>
        <pc:sldMkLst>
          <pc:docMk/>
          <pc:sldMk cId="298158051" sldId="298"/>
        </pc:sldMkLst>
        <pc:spChg chg="mod">
          <ac:chgData name="pim van den akker" userId="70c9ad202df69af3" providerId="LiveId" clId="{7296990B-9D8C-4F8D-9068-2A385937CBA5}" dt="2024-09-20T09:28:15.226" v="18566"/>
          <ac:spMkLst>
            <pc:docMk/>
            <pc:sldMk cId="298158051" sldId="298"/>
            <ac:spMk id="2" creationId="{782847AD-7B75-9A75-A346-21DD583F6491}"/>
          </ac:spMkLst>
        </pc:spChg>
        <pc:grpChg chg="add mod">
          <ac:chgData name="pim van den akker" userId="70c9ad202df69af3" providerId="LiveId" clId="{7296990B-9D8C-4F8D-9068-2A385937CBA5}" dt="2024-09-20T09:26:47.215" v="18523" actId="1076"/>
          <ac:grpSpMkLst>
            <pc:docMk/>
            <pc:sldMk cId="298158051" sldId="298"/>
            <ac:grpSpMk id="6" creationId="{6B2972ED-0296-C37F-B7A0-6D7818E2DA70}"/>
          </ac:grpSpMkLst>
        </pc:grpChg>
        <pc:picChg chg="mod">
          <ac:chgData name="pim van den akker" userId="70c9ad202df69af3" providerId="LiveId" clId="{7296990B-9D8C-4F8D-9068-2A385937CBA5}" dt="2024-09-20T09:26:43.938" v="18520"/>
          <ac:picMkLst>
            <pc:docMk/>
            <pc:sldMk cId="298158051" sldId="298"/>
            <ac:picMk id="7" creationId="{01C88F7C-0201-296E-1F53-F84B55F082A4}"/>
          </ac:picMkLst>
        </pc:picChg>
        <pc:picChg chg="mod">
          <ac:chgData name="pim van den akker" userId="70c9ad202df69af3" providerId="LiveId" clId="{7296990B-9D8C-4F8D-9068-2A385937CBA5}" dt="2024-09-20T09:26:43.938" v="18520"/>
          <ac:picMkLst>
            <pc:docMk/>
            <pc:sldMk cId="298158051" sldId="298"/>
            <ac:picMk id="8" creationId="{DC0A6E5D-F0C2-C41A-9A99-A8FB1CB76780}"/>
          </ac:picMkLst>
        </pc:picChg>
      </pc:sldChg>
      <pc:sldChg chg="add ord">
        <pc:chgData name="pim van den akker" userId="70c9ad202df69af3" providerId="LiveId" clId="{7296990B-9D8C-4F8D-9068-2A385937CBA5}" dt="2024-09-20T09:48:06.085" v="18631"/>
        <pc:sldMkLst>
          <pc:docMk/>
          <pc:sldMk cId="3855547087" sldId="298"/>
        </pc:sldMkLst>
      </pc:sldChg>
      <pc:sldChg chg="addSp modSp new del mod modTransition">
        <pc:chgData name="pim van den akker" userId="70c9ad202df69af3" providerId="LiveId" clId="{7296990B-9D8C-4F8D-9068-2A385937CBA5}" dt="2024-09-20T09:29:12.589" v="18586" actId="47"/>
        <pc:sldMkLst>
          <pc:docMk/>
          <pc:sldMk cId="1891518195" sldId="299"/>
        </pc:sldMkLst>
        <pc:spChg chg="mod">
          <ac:chgData name="pim van den akker" userId="70c9ad202df69af3" providerId="LiveId" clId="{7296990B-9D8C-4F8D-9068-2A385937CBA5}" dt="2024-09-20T09:28:07.058" v="18565" actId="20577"/>
          <ac:spMkLst>
            <pc:docMk/>
            <pc:sldMk cId="1891518195" sldId="299"/>
            <ac:spMk id="2" creationId="{6608C89F-BE26-22CE-790F-01ED9320E8CF}"/>
          </ac:spMkLst>
        </pc:spChg>
        <pc:grpChg chg="add mod">
          <ac:chgData name="pim van den akker" userId="70c9ad202df69af3" providerId="LiveId" clId="{7296990B-9D8C-4F8D-9068-2A385937CBA5}" dt="2024-09-20T09:26:58.168" v="18527" actId="14100"/>
          <ac:grpSpMkLst>
            <pc:docMk/>
            <pc:sldMk cId="1891518195" sldId="299"/>
            <ac:grpSpMk id="6" creationId="{E99455B3-C17D-9DAA-20E0-B53DF12B60ED}"/>
          </ac:grpSpMkLst>
        </pc:grpChg>
        <pc:picChg chg="mod">
          <ac:chgData name="pim van den akker" userId="70c9ad202df69af3" providerId="LiveId" clId="{7296990B-9D8C-4F8D-9068-2A385937CBA5}" dt="2024-09-20T09:26:53.163" v="18525"/>
          <ac:picMkLst>
            <pc:docMk/>
            <pc:sldMk cId="1891518195" sldId="299"/>
            <ac:picMk id="7" creationId="{4EA27238-F22F-BF79-0773-AF20801F71AA}"/>
          </ac:picMkLst>
        </pc:picChg>
        <pc:picChg chg="mod">
          <ac:chgData name="pim van den akker" userId="70c9ad202df69af3" providerId="LiveId" clId="{7296990B-9D8C-4F8D-9068-2A385937CBA5}" dt="2024-09-20T09:26:53.163" v="18525"/>
          <ac:picMkLst>
            <pc:docMk/>
            <pc:sldMk cId="1891518195" sldId="299"/>
            <ac:picMk id="8" creationId="{3EA97545-2E78-A6FA-1051-FD8BCABCAA3C}"/>
          </ac:picMkLst>
        </pc:picChg>
      </pc:sldChg>
      <pc:sldChg chg="modSp new mod">
        <pc:chgData name="pim van den akker" userId="70c9ad202df69af3" providerId="LiveId" clId="{7296990B-9D8C-4F8D-9068-2A385937CBA5}" dt="2024-09-20T09:48:11.979" v="18640" actId="20577"/>
        <pc:sldMkLst>
          <pc:docMk/>
          <pc:sldMk cId="2911404685" sldId="299"/>
        </pc:sldMkLst>
        <pc:spChg chg="mod">
          <ac:chgData name="pim van den akker" userId="70c9ad202df69af3" providerId="LiveId" clId="{7296990B-9D8C-4F8D-9068-2A385937CBA5}" dt="2024-09-20T09:48:11.979" v="18640" actId="20577"/>
          <ac:spMkLst>
            <pc:docMk/>
            <pc:sldMk cId="2911404685" sldId="299"/>
            <ac:spMk id="2" creationId="{4FDA74FF-9A7B-E77C-9719-9E54FB0B077D}"/>
          </ac:spMkLst>
        </pc:spChg>
      </pc:sldChg>
      <pc:sldChg chg="modSp add del mod modTransition">
        <pc:chgData name="pim van den akker" userId="70c9ad202df69af3" providerId="LiveId" clId="{7296990B-9D8C-4F8D-9068-2A385937CBA5}" dt="2024-09-20T09:29:11.905" v="18585" actId="47"/>
        <pc:sldMkLst>
          <pc:docMk/>
          <pc:sldMk cId="1873644896" sldId="300"/>
        </pc:sldMkLst>
        <pc:spChg chg="mod">
          <ac:chgData name="pim van den akker" userId="70c9ad202df69af3" providerId="LiveId" clId="{7296990B-9D8C-4F8D-9068-2A385937CBA5}" dt="2024-09-20T09:28:29.662" v="18582" actId="20577"/>
          <ac:spMkLst>
            <pc:docMk/>
            <pc:sldMk cId="1873644896" sldId="300"/>
            <ac:spMk id="2" creationId="{6608C89F-BE26-22CE-790F-01ED9320E8CF}"/>
          </ac:spMkLst>
        </pc:spChg>
        <pc:grpChg chg="mod">
          <ac:chgData name="pim van den akker" userId="70c9ad202df69af3" providerId="LiveId" clId="{7296990B-9D8C-4F8D-9068-2A385937CBA5}" dt="2024-09-20T09:28:46.124" v="18584" actId="1076"/>
          <ac:grpSpMkLst>
            <pc:docMk/>
            <pc:sldMk cId="1873644896" sldId="300"/>
            <ac:grpSpMk id="6" creationId="{E99455B3-C17D-9DAA-20E0-B53DF12B60ED}"/>
          </ac:grpSpMkLst>
        </pc:grpChg>
      </pc:sldChg>
      <pc:sldChg chg="modSp new add del mod">
        <pc:chgData name="pim van den akker" userId="70c9ad202df69af3" providerId="LiveId" clId="{7296990B-9D8C-4F8D-9068-2A385937CBA5}" dt="2024-09-20T10:04:23.448" v="18969" actId="47"/>
        <pc:sldMkLst>
          <pc:docMk/>
          <pc:sldMk cId="2510685009" sldId="300"/>
        </pc:sldMkLst>
        <pc:spChg chg="mod">
          <ac:chgData name="pim van den akker" userId="70c9ad202df69af3" providerId="LiveId" clId="{7296990B-9D8C-4F8D-9068-2A385937CBA5}" dt="2024-09-20T10:04:16.806" v="18965" actId="20577"/>
          <ac:spMkLst>
            <pc:docMk/>
            <pc:sldMk cId="2510685009" sldId="300"/>
            <ac:spMk id="5" creationId="{65416663-5DB7-5E0B-35D8-3F4EAD13DADD}"/>
          </ac:spMkLst>
        </pc:spChg>
      </pc:sldChg>
      <pc:sldChg chg="addSp delSp modSp add del mod delAnim">
        <pc:chgData name="pim van den akker" userId="70c9ad202df69af3" providerId="LiveId" clId="{7296990B-9D8C-4F8D-9068-2A385937CBA5}" dt="2024-09-20T14:09:22.519" v="19855" actId="47"/>
        <pc:sldMkLst>
          <pc:docMk/>
          <pc:sldMk cId="4026438130" sldId="301"/>
        </pc:sldMkLst>
        <pc:spChg chg="mod">
          <ac:chgData name="pim van den akker" userId="70c9ad202df69af3" providerId="LiveId" clId="{7296990B-9D8C-4F8D-9068-2A385937CBA5}" dt="2024-09-20T14:08:53.559" v="19845" actId="1076"/>
          <ac:spMkLst>
            <pc:docMk/>
            <pc:sldMk cId="4026438130" sldId="301"/>
            <ac:spMk id="2" creationId="{F8401CC3-8ACA-A943-461F-0B1AF14E7649}"/>
          </ac:spMkLst>
        </pc:spChg>
        <pc:spChg chg="mod">
          <ac:chgData name="pim van den akker" userId="70c9ad202df69af3" providerId="LiveId" clId="{7296990B-9D8C-4F8D-9068-2A385937CBA5}" dt="2024-09-20T10:04:26.502" v="18970" actId="1076"/>
          <ac:spMkLst>
            <pc:docMk/>
            <pc:sldMk cId="4026438130" sldId="301"/>
            <ac:spMk id="50" creationId="{C875F474-5064-5A66-05B0-F9D7B99FA9C5}"/>
          </ac:spMkLst>
        </pc:spChg>
        <pc:grpChg chg="del">
          <ac:chgData name="pim van den akker" userId="70c9ad202df69af3" providerId="LiveId" clId="{7296990B-9D8C-4F8D-9068-2A385937CBA5}" dt="2024-09-20T14:08:56.096" v="19850" actId="478"/>
          <ac:grpSpMkLst>
            <pc:docMk/>
            <pc:sldMk cId="4026438130" sldId="301"/>
            <ac:grpSpMk id="41" creationId="{7CA2AEAF-B3D1-7961-1091-F27FC87E361D}"/>
          </ac:grpSpMkLst>
        </pc:grpChg>
        <pc:grpChg chg="del">
          <ac:chgData name="pim van den akker" userId="70c9ad202df69af3" providerId="LiveId" clId="{7296990B-9D8C-4F8D-9068-2A385937CBA5}" dt="2024-09-20T14:08:55.557" v="19848" actId="478"/>
          <ac:grpSpMkLst>
            <pc:docMk/>
            <pc:sldMk cId="4026438130" sldId="301"/>
            <ac:grpSpMk id="43" creationId="{BBCED08C-4BF5-3533-98D1-24E7B5CA5F75}"/>
          </ac:grpSpMkLst>
        </pc:grpChg>
        <pc:grpChg chg="del">
          <ac:chgData name="pim van den akker" userId="70c9ad202df69af3" providerId="LiveId" clId="{7296990B-9D8C-4F8D-9068-2A385937CBA5}" dt="2024-09-20T14:08:55.857" v="19849" actId="478"/>
          <ac:grpSpMkLst>
            <pc:docMk/>
            <pc:sldMk cId="4026438130" sldId="301"/>
            <ac:grpSpMk id="45" creationId="{8151D57D-058F-DA9A-F708-1288DA291BDF}"/>
          </ac:grpSpMkLst>
        </pc:grpChg>
        <pc:grpChg chg="del">
          <ac:chgData name="pim van den akker" userId="70c9ad202df69af3" providerId="LiveId" clId="{7296990B-9D8C-4F8D-9068-2A385937CBA5}" dt="2024-09-20T14:08:55.228" v="19847" actId="478"/>
          <ac:grpSpMkLst>
            <pc:docMk/>
            <pc:sldMk cId="4026438130" sldId="301"/>
            <ac:grpSpMk id="48" creationId="{4E128BC6-401C-7D4B-224E-2C6CEDFB143A}"/>
          </ac:grpSpMkLst>
        </pc:grpChg>
        <pc:grpChg chg="del">
          <ac:chgData name="pim van den akker" userId="70c9ad202df69af3" providerId="LiveId" clId="{7296990B-9D8C-4F8D-9068-2A385937CBA5}" dt="2024-09-20T14:08:54.774" v="19846" actId="478"/>
          <ac:grpSpMkLst>
            <pc:docMk/>
            <pc:sldMk cId="4026438130" sldId="301"/>
            <ac:grpSpMk id="49" creationId="{CE49899B-8E7A-9B7F-E304-18F9A9BC0739}"/>
          </ac:grpSpMkLst>
        </pc:grpChg>
        <pc:picChg chg="add mod">
          <ac:chgData name="pim van den akker" userId="70c9ad202df69af3" providerId="LiveId" clId="{7296990B-9D8C-4F8D-9068-2A385937CBA5}" dt="2024-09-20T14:09:10.470" v="19853"/>
          <ac:picMkLst>
            <pc:docMk/>
            <pc:sldMk cId="4026438130" sldId="301"/>
            <ac:picMk id="3" creationId="{E9CD135A-4B33-BEC6-3596-FB0BA7CBDE04}"/>
          </ac:picMkLst>
        </pc:picChg>
        <pc:picChg chg="add mod">
          <ac:chgData name="pim van den akker" userId="70c9ad202df69af3" providerId="LiveId" clId="{7296990B-9D8C-4F8D-9068-2A385937CBA5}" dt="2024-09-20T14:09:10.470" v="19853"/>
          <ac:picMkLst>
            <pc:docMk/>
            <pc:sldMk cId="4026438130" sldId="301"/>
            <ac:picMk id="6" creationId="{1C6BDB61-B0D9-F24D-2004-5C0E6FE204F3}"/>
          </ac:picMkLst>
        </pc:picChg>
        <pc:picChg chg="add mod">
          <ac:chgData name="pim van den akker" userId="70c9ad202df69af3" providerId="LiveId" clId="{7296990B-9D8C-4F8D-9068-2A385937CBA5}" dt="2024-09-20T14:09:10.470" v="19853"/>
          <ac:picMkLst>
            <pc:docMk/>
            <pc:sldMk cId="4026438130" sldId="301"/>
            <ac:picMk id="7" creationId="{99EAB3CE-3171-48E7-6F45-85C3C59D4A14}"/>
          </ac:picMkLst>
        </pc:picChg>
        <pc:picChg chg="add mod">
          <ac:chgData name="pim van den akker" userId="70c9ad202df69af3" providerId="LiveId" clId="{7296990B-9D8C-4F8D-9068-2A385937CBA5}" dt="2024-09-20T14:09:10.470" v="19853"/>
          <ac:picMkLst>
            <pc:docMk/>
            <pc:sldMk cId="4026438130" sldId="301"/>
            <ac:picMk id="8" creationId="{B613E4F7-D5F4-B164-5BC1-1347E8E52DDF}"/>
          </ac:picMkLst>
        </pc:picChg>
        <pc:picChg chg="add mod">
          <ac:chgData name="pim van den akker" userId="70c9ad202df69af3" providerId="LiveId" clId="{7296990B-9D8C-4F8D-9068-2A385937CBA5}" dt="2024-09-20T14:09:10.470" v="19853"/>
          <ac:picMkLst>
            <pc:docMk/>
            <pc:sldMk cId="4026438130" sldId="301"/>
            <ac:picMk id="9" creationId="{589EBB51-C415-E7E6-2626-412C290070A7}"/>
          </ac:picMkLst>
        </pc:picChg>
      </pc:sldChg>
      <pc:sldChg chg="addSp modSp new del mod modTransition modAnim">
        <pc:chgData name="pim van den akker" userId="70c9ad202df69af3" providerId="LiveId" clId="{7296990B-9D8C-4F8D-9068-2A385937CBA5}" dt="2024-09-20T13:57:28.257" v="19684" actId="47"/>
        <pc:sldMkLst>
          <pc:docMk/>
          <pc:sldMk cId="1955401122" sldId="302"/>
        </pc:sldMkLst>
        <pc:spChg chg="mod">
          <ac:chgData name="pim van den akker" userId="70c9ad202df69af3" providerId="LiveId" clId="{7296990B-9D8C-4F8D-9068-2A385937CBA5}" dt="2024-09-20T12:51:03.204" v="19586" actId="20577"/>
          <ac:spMkLst>
            <pc:docMk/>
            <pc:sldMk cId="1955401122" sldId="302"/>
            <ac:spMk id="7" creationId="{7DAA72BF-926B-D253-5F32-99EC48B598F0}"/>
          </ac:spMkLst>
        </pc:spChg>
        <pc:spChg chg="mod">
          <ac:chgData name="pim van den akker" userId="70c9ad202df69af3" providerId="LiveId" clId="{7296990B-9D8C-4F8D-9068-2A385937CBA5}" dt="2024-09-20T12:51:02.092" v="19585" actId="20577"/>
          <ac:spMkLst>
            <pc:docMk/>
            <pc:sldMk cId="1955401122" sldId="302"/>
            <ac:spMk id="8" creationId="{36E67C8E-04A4-5D6D-F88A-E9CFF6BB8EF1}"/>
          </ac:spMkLst>
        </pc:spChg>
        <pc:grpChg chg="add mod">
          <ac:chgData name="pim van den akker" userId="70c9ad202df69af3" providerId="LiveId" clId="{7296990B-9D8C-4F8D-9068-2A385937CBA5}" dt="2024-09-20T12:51:00.260" v="19584" actId="1076"/>
          <ac:grpSpMkLst>
            <pc:docMk/>
            <pc:sldMk cId="1955401122" sldId="302"/>
            <ac:grpSpMk id="6" creationId="{8EEA62DA-4CBE-B8B1-92A8-9ED10D3A139C}"/>
          </ac:grpSpMkLst>
        </pc:grpChg>
      </pc:sldChg>
      <pc:sldChg chg="add del">
        <pc:chgData name="pim van den akker" userId="70c9ad202df69af3" providerId="LiveId" clId="{7296990B-9D8C-4F8D-9068-2A385937CBA5}" dt="2024-09-20T11:28:59.543" v="19040"/>
        <pc:sldMkLst>
          <pc:docMk/>
          <pc:sldMk cId="3784413937" sldId="302"/>
        </pc:sldMkLst>
      </pc:sldChg>
      <pc:sldChg chg="add del">
        <pc:chgData name="pim van den akker" userId="70c9ad202df69af3" providerId="LiveId" clId="{7296990B-9D8C-4F8D-9068-2A385937CBA5}" dt="2024-09-20T13:05:05.570" v="19673"/>
        <pc:sldMkLst>
          <pc:docMk/>
          <pc:sldMk cId="980766905" sldId="303"/>
        </pc:sldMkLst>
      </pc:sldChg>
      <pc:sldChg chg="add">
        <pc:chgData name="pim van den akker" userId="70c9ad202df69af3" providerId="LiveId" clId="{7296990B-9D8C-4F8D-9068-2A385937CBA5}" dt="2024-09-20T13:05:16.571" v="19674"/>
        <pc:sldMkLst>
          <pc:docMk/>
          <pc:sldMk cId="3575847260" sldId="303"/>
        </pc:sldMkLst>
      </pc:sldChg>
      <pc:sldChg chg="add">
        <pc:chgData name="pim van den akker" userId="70c9ad202df69af3" providerId="LiveId" clId="{7296990B-9D8C-4F8D-9068-2A385937CBA5}" dt="2024-09-20T13:05:16.571" v="19674"/>
        <pc:sldMkLst>
          <pc:docMk/>
          <pc:sldMk cId="1646602821" sldId="304"/>
        </pc:sldMkLst>
      </pc:sldChg>
      <pc:sldChg chg="addSp delSp modSp add mod modAnim modNotesTx">
        <pc:chgData name="pim van den akker" userId="70c9ad202df69af3" providerId="LiveId" clId="{7296990B-9D8C-4F8D-9068-2A385937CBA5}" dt="2024-09-21T13:02:50.816" v="20610"/>
        <pc:sldMkLst>
          <pc:docMk/>
          <pc:sldMk cId="2994786750" sldId="305"/>
        </pc:sldMkLst>
        <pc:spChg chg="add mod">
          <ac:chgData name="pim van den akker" userId="70c9ad202df69af3" providerId="LiveId" clId="{7296990B-9D8C-4F8D-9068-2A385937CBA5}" dt="2024-09-21T12:58:57.837" v="20511"/>
          <ac:spMkLst>
            <pc:docMk/>
            <pc:sldMk cId="2994786750" sldId="305"/>
            <ac:spMk id="3" creationId="{427A446E-2669-7D28-84AE-60712430EBC2}"/>
          </ac:spMkLst>
        </pc:spChg>
        <pc:spChg chg="add mod">
          <ac:chgData name="pim van den akker" userId="70c9ad202df69af3" providerId="LiveId" clId="{7296990B-9D8C-4F8D-9068-2A385937CBA5}" dt="2024-09-21T13:02:50.816" v="20610"/>
          <ac:spMkLst>
            <pc:docMk/>
            <pc:sldMk cId="2994786750" sldId="305"/>
            <ac:spMk id="6" creationId="{4BB25A66-8C30-F9E4-1396-D095790B02DF}"/>
          </ac:spMkLst>
        </pc:spChg>
        <pc:spChg chg="mod topLvl">
          <ac:chgData name="pim van den akker" userId="70c9ad202df69af3" providerId="LiveId" clId="{7296990B-9D8C-4F8D-9068-2A385937CBA5}" dt="2024-09-20T14:44:35.784" v="20163" actId="164"/>
          <ac:spMkLst>
            <pc:docMk/>
            <pc:sldMk cId="2994786750" sldId="305"/>
            <ac:spMk id="19" creationId="{4473CB7E-63C5-1C3C-86DB-D2A464C6F4D1}"/>
          </ac:spMkLst>
        </pc:spChg>
        <pc:spChg chg="mod topLvl">
          <ac:chgData name="pim van den akker" userId="70c9ad202df69af3" providerId="LiveId" clId="{7296990B-9D8C-4F8D-9068-2A385937CBA5}" dt="2024-09-20T14:44:46.182" v="20167" actId="164"/>
          <ac:spMkLst>
            <pc:docMk/>
            <pc:sldMk cId="2994786750" sldId="305"/>
            <ac:spMk id="42" creationId="{D94C1AEF-0C84-2ED4-7888-A7895A76A4D8}"/>
          </ac:spMkLst>
        </pc:spChg>
        <pc:spChg chg="mod topLvl">
          <ac:chgData name="pim van den akker" userId="70c9ad202df69af3" providerId="LiveId" clId="{7296990B-9D8C-4F8D-9068-2A385937CBA5}" dt="2024-09-20T14:45:24.228" v="20181" actId="1076"/>
          <ac:spMkLst>
            <pc:docMk/>
            <pc:sldMk cId="2994786750" sldId="305"/>
            <ac:spMk id="44" creationId="{14F9B552-1619-C1B8-A13A-7F81DDFFA3C0}"/>
          </ac:spMkLst>
        </pc:spChg>
        <pc:spChg chg="mod topLvl">
          <ac:chgData name="pim van den akker" userId="70c9ad202df69af3" providerId="LiveId" clId="{7296990B-9D8C-4F8D-9068-2A385937CBA5}" dt="2024-09-20T14:44:51.535" v="20170" actId="1076"/>
          <ac:spMkLst>
            <pc:docMk/>
            <pc:sldMk cId="2994786750" sldId="305"/>
            <ac:spMk id="46" creationId="{7B99E6DE-9F2C-7F38-06EC-4C0629D27E40}"/>
          </ac:spMkLst>
        </pc:spChg>
        <pc:spChg chg="mod topLvl">
          <ac:chgData name="pim van den akker" userId="70c9ad202df69af3" providerId="LiveId" clId="{7296990B-9D8C-4F8D-9068-2A385937CBA5}" dt="2024-09-21T12:21:27.552" v="20273" actId="14826"/>
          <ac:spMkLst>
            <pc:docMk/>
            <pc:sldMk cId="2994786750" sldId="305"/>
            <ac:spMk id="47" creationId="{3F65BE58-5733-FFFD-AA81-D525035A9B3F}"/>
          </ac:spMkLst>
        </pc:spChg>
        <pc:grpChg chg="add mod">
          <ac:chgData name="pim van den akker" userId="70c9ad202df69af3" providerId="LiveId" clId="{7296990B-9D8C-4F8D-9068-2A385937CBA5}" dt="2024-09-20T14:44:35.784" v="20163" actId="164"/>
          <ac:grpSpMkLst>
            <pc:docMk/>
            <pc:sldMk cId="2994786750" sldId="305"/>
            <ac:grpSpMk id="22" creationId="{CEFEFF3C-0E3A-4927-3FDD-D631EF1CF662}"/>
          </ac:grpSpMkLst>
        </pc:grpChg>
        <pc:grpChg chg="add mod">
          <ac:chgData name="pim van den akker" userId="70c9ad202df69af3" providerId="LiveId" clId="{7296990B-9D8C-4F8D-9068-2A385937CBA5}" dt="2024-09-20T14:45:41.356" v="20188" actId="1076"/>
          <ac:grpSpMkLst>
            <pc:docMk/>
            <pc:sldMk cId="2994786750" sldId="305"/>
            <ac:grpSpMk id="23" creationId="{B7085AD4-081B-A00E-2A74-BB37F1058CD5}"/>
          </ac:grpSpMkLst>
        </pc:grpChg>
        <pc:grpChg chg="add mod">
          <ac:chgData name="pim van den akker" userId="70c9ad202df69af3" providerId="LiveId" clId="{7296990B-9D8C-4F8D-9068-2A385937CBA5}" dt="2024-09-20T14:44:46.182" v="20167" actId="164"/>
          <ac:grpSpMkLst>
            <pc:docMk/>
            <pc:sldMk cId="2994786750" sldId="305"/>
            <ac:grpSpMk id="24" creationId="{55718D9F-85B0-4DD6-1A30-3FF341165E8E}"/>
          </ac:grpSpMkLst>
        </pc:grpChg>
        <pc:grpChg chg="add mod">
          <ac:chgData name="pim van den akker" userId="70c9ad202df69af3" providerId="LiveId" clId="{7296990B-9D8C-4F8D-9068-2A385937CBA5}" dt="2024-09-20T14:45:01.409" v="20174" actId="164"/>
          <ac:grpSpMkLst>
            <pc:docMk/>
            <pc:sldMk cId="2994786750" sldId="305"/>
            <ac:grpSpMk id="25" creationId="{18A3A2C2-5525-2A05-3524-85917789E1FF}"/>
          </ac:grpSpMkLst>
        </pc:grpChg>
        <pc:grpChg chg="add mod">
          <ac:chgData name="pim van den akker" userId="70c9ad202df69af3" providerId="LiveId" clId="{7296990B-9D8C-4F8D-9068-2A385937CBA5}" dt="2024-09-21T12:21:27.552" v="20273" actId="14826"/>
          <ac:grpSpMkLst>
            <pc:docMk/>
            <pc:sldMk cId="2994786750" sldId="305"/>
            <ac:grpSpMk id="26" creationId="{68FAE0C8-7376-ECB8-2DD6-A0689BCF3AF7}"/>
          </ac:grpSpMkLst>
        </pc:grpChg>
        <pc:grpChg chg="del">
          <ac:chgData name="pim van den akker" userId="70c9ad202df69af3" providerId="LiveId" clId="{7296990B-9D8C-4F8D-9068-2A385937CBA5}" dt="2024-09-20T14:09:27.572" v="19856" actId="165"/>
          <ac:grpSpMkLst>
            <pc:docMk/>
            <pc:sldMk cId="2994786750" sldId="305"/>
            <ac:grpSpMk id="41" creationId="{7CA2AEAF-B3D1-7961-1091-F27FC87E361D}"/>
          </ac:grpSpMkLst>
        </pc:grpChg>
        <pc:grpChg chg="del">
          <ac:chgData name="pim van den akker" userId="70c9ad202df69af3" providerId="LiveId" clId="{7296990B-9D8C-4F8D-9068-2A385937CBA5}" dt="2024-09-20T14:09:27.572" v="19856" actId="165"/>
          <ac:grpSpMkLst>
            <pc:docMk/>
            <pc:sldMk cId="2994786750" sldId="305"/>
            <ac:grpSpMk id="43" creationId="{BBCED08C-4BF5-3533-98D1-24E7B5CA5F75}"/>
          </ac:grpSpMkLst>
        </pc:grpChg>
        <pc:grpChg chg="del">
          <ac:chgData name="pim van den akker" userId="70c9ad202df69af3" providerId="LiveId" clId="{7296990B-9D8C-4F8D-9068-2A385937CBA5}" dt="2024-09-20T14:09:27.572" v="19856" actId="165"/>
          <ac:grpSpMkLst>
            <pc:docMk/>
            <pc:sldMk cId="2994786750" sldId="305"/>
            <ac:grpSpMk id="45" creationId="{8151D57D-058F-DA9A-F708-1288DA291BDF}"/>
          </ac:grpSpMkLst>
        </pc:grpChg>
        <pc:grpChg chg="del">
          <ac:chgData name="pim van den akker" userId="70c9ad202df69af3" providerId="LiveId" clId="{7296990B-9D8C-4F8D-9068-2A385937CBA5}" dt="2024-09-20T14:09:27.572" v="19856" actId="165"/>
          <ac:grpSpMkLst>
            <pc:docMk/>
            <pc:sldMk cId="2994786750" sldId="305"/>
            <ac:grpSpMk id="48" creationId="{4E128BC6-401C-7D4B-224E-2C6CEDFB143A}"/>
          </ac:grpSpMkLst>
        </pc:grpChg>
        <pc:grpChg chg="del">
          <ac:chgData name="pim van den akker" userId="70c9ad202df69af3" providerId="LiveId" clId="{7296990B-9D8C-4F8D-9068-2A385937CBA5}" dt="2024-09-20T14:09:27.572" v="19856" actId="165"/>
          <ac:grpSpMkLst>
            <pc:docMk/>
            <pc:sldMk cId="2994786750" sldId="305"/>
            <ac:grpSpMk id="49" creationId="{CE49899B-8E7A-9B7F-E304-18F9A9BC0739}"/>
          </ac:grpSpMkLst>
        </pc:grpChg>
        <pc:picChg chg="add del">
          <ac:chgData name="pim van den akker" userId="70c9ad202df69af3" providerId="LiveId" clId="{7296990B-9D8C-4F8D-9068-2A385937CBA5}" dt="2024-09-20T14:09:46.997" v="19863" actId="22"/>
          <ac:picMkLst>
            <pc:docMk/>
            <pc:sldMk cId="2994786750" sldId="305"/>
            <ac:picMk id="6" creationId="{666D2485-9C22-D366-55CB-C4FD66C2A03B}"/>
          </ac:picMkLst>
        </pc:picChg>
        <pc:picChg chg="add del">
          <ac:chgData name="pim van den akker" userId="70c9ad202df69af3" providerId="LiveId" clId="{7296990B-9D8C-4F8D-9068-2A385937CBA5}" dt="2024-09-20T14:09:46.212" v="19861" actId="22"/>
          <ac:picMkLst>
            <pc:docMk/>
            <pc:sldMk cId="2994786750" sldId="305"/>
            <ac:picMk id="8" creationId="{C72EA77D-1658-5087-E8F9-706829C52EF7}"/>
          </ac:picMkLst>
        </pc:picChg>
        <pc:picChg chg="add del">
          <ac:chgData name="pim van den akker" userId="70c9ad202df69af3" providerId="LiveId" clId="{7296990B-9D8C-4F8D-9068-2A385937CBA5}" dt="2024-09-20T14:09:50.441" v="19865" actId="22"/>
          <ac:picMkLst>
            <pc:docMk/>
            <pc:sldMk cId="2994786750" sldId="305"/>
            <ac:picMk id="10" creationId="{2D9FFA81-3290-1540-D6A1-3842F74E0850}"/>
          </ac:picMkLst>
        </pc:picChg>
        <pc:picChg chg="add mod">
          <ac:chgData name="pim van den akker" userId="70c9ad202df69af3" providerId="LiveId" clId="{7296990B-9D8C-4F8D-9068-2A385937CBA5}" dt="2024-09-20T14:44:35.784" v="20163" actId="164"/>
          <ac:picMkLst>
            <pc:docMk/>
            <pc:sldMk cId="2994786750" sldId="305"/>
            <ac:picMk id="11" creationId="{5705C7E7-691F-5417-1D32-DDD008E7E1D5}"/>
          </ac:picMkLst>
        </pc:picChg>
        <pc:picChg chg="del mod topLvl">
          <ac:chgData name="pim van den akker" userId="70c9ad202df69af3" providerId="LiveId" clId="{7296990B-9D8C-4F8D-9068-2A385937CBA5}" dt="2024-09-20T14:09:36.489" v="19857" actId="478"/>
          <ac:picMkLst>
            <pc:docMk/>
            <pc:sldMk cId="2994786750" sldId="305"/>
            <ac:picMk id="12" creationId="{BC72362C-E0C3-3EB1-B654-73522B0DCCDA}"/>
          </ac:picMkLst>
        </pc:picChg>
        <pc:picChg chg="del mod topLvl">
          <ac:chgData name="pim van den akker" userId="70c9ad202df69af3" providerId="LiveId" clId="{7296990B-9D8C-4F8D-9068-2A385937CBA5}" dt="2024-09-20T14:09:36.489" v="19857" actId="478"/>
          <ac:picMkLst>
            <pc:docMk/>
            <pc:sldMk cId="2994786750" sldId="305"/>
            <ac:picMk id="13" creationId="{B3E8A899-007A-6E5C-90DD-ADF894B31D84}"/>
          </ac:picMkLst>
        </pc:picChg>
        <pc:picChg chg="del mod topLvl">
          <ac:chgData name="pim van den akker" userId="70c9ad202df69af3" providerId="LiveId" clId="{7296990B-9D8C-4F8D-9068-2A385937CBA5}" dt="2024-09-20T14:09:36.489" v="19857" actId="478"/>
          <ac:picMkLst>
            <pc:docMk/>
            <pc:sldMk cId="2994786750" sldId="305"/>
            <ac:picMk id="14" creationId="{C36EE47B-725D-E456-C559-0759161AB89A}"/>
          </ac:picMkLst>
        </pc:picChg>
        <pc:picChg chg="del mod topLvl">
          <ac:chgData name="pim van den akker" userId="70c9ad202df69af3" providerId="LiveId" clId="{7296990B-9D8C-4F8D-9068-2A385937CBA5}" dt="2024-09-20T14:09:36.489" v="19857" actId="478"/>
          <ac:picMkLst>
            <pc:docMk/>
            <pc:sldMk cId="2994786750" sldId="305"/>
            <ac:picMk id="15" creationId="{109AD575-4E9A-CE4F-632C-F99FDD7E90A5}"/>
          </ac:picMkLst>
        </pc:picChg>
        <pc:picChg chg="del mod topLvl">
          <ac:chgData name="pim van den akker" userId="70c9ad202df69af3" providerId="LiveId" clId="{7296990B-9D8C-4F8D-9068-2A385937CBA5}" dt="2024-09-20T14:09:36.489" v="19857" actId="478"/>
          <ac:picMkLst>
            <pc:docMk/>
            <pc:sldMk cId="2994786750" sldId="305"/>
            <ac:picMk id="16" creationId="{E693C5BA-E755-B9CB-D17A-DA3FB92E86C4}"/>
          </ac:picMkLst>
        </pc:picChg>
        <pc:picChg chg="add mod">
          <ac:chgData name="pim van den akker" userId="70c9ad202df69af3" providerId="LiveId" clId="{7296990B-9D8C-4F8D-9068-2A385937CBA5}" dt="2024-09-20T14:45:01.409" v="20174" actId="164"/>
          <ac:picMkLst>
            <pc:docMk/>
            <pc:sldMk cId="2994786750" sldId="305"/>
            <ac:picMk id="17" creationId="{27FFD254-8F3E-EED0-B230-5EEB61BF26F9}"/>
          </ac:picMkLst>
        </pc:picChg>
        <pc:picChg chg="add mod">
          <ac:chgData name="pim van den akker" userId="70c9ad202df69af3" providerId="LiveId" clId="{7296990B-9D8C-4F8D-9068-2A385937CBA5}" dt="2024-09-20T14:44:46.182" v="20167" actId="164"/>
          <ac:picMkLst>
            <pc:docMk/>
            <pc:sldMk cId="2994786750" sldId="305"/>
            <ac:picMk id="18" creationId="{8DB3399F-2226-6B49-54ED-11EF273D784C}"/>
          </ac:picMkLst>
        </pc:picChg>
        <pc:picChg chg="add mod">
          <ac:chgData name="pim van den akker" userId="70c9ad202df69af3" providerId="LiveId" clId="{7296990B-9D8C-4F8D-9068-2A385937CBA5}" dt="2024-09-21T12:21:27.552" v="20273" actId="14826"/>
          <ac:picMkLst>
            <pc:docMk/>
            <pc:sldMk cId="2994786750" sldId="305"/>
            <ac:picMk id="20" creationId="{1C92FB9F-F05B-B279-ABA1-9E2E57E3355E}"/>
          </ac:picMkLst>
        </pc:picChg>
        <pc:picChg chg="add mod">
          <ac:chgData name="pim van den akker" userId="70c9ad202df69af3" providerId="LiveId" clId="{7296990B-9D8C-4F8D-9068-2A385937CBA5}" dt="2024-09-20T14:44:40.734" v="20165" actId="164"/>
          <ac:picMkLst>
            <pc:docMk/>
            <pc:sldMk cId="2994786750" sldId="305"/>
            <ac:picMk id="21" creationId="{70E75D7B-8E1B-5B84-036A-1BA9AF46C3DF}"/>
          </ac:picMkLst>
        </pc:picChg>
      </pc:sldChg>
      <pc:sldChg chg="add del ord">
        <pc:chgData name="pim van den akker" userId="70c9ad202df69af3" providerId="LiveId" clId="{7296990B-9D8C-4F8D-9068-2A385937CBA5}" dt="2024-09-20T14:43:20.416" v="20148" actId="47"/>
        <pc:sldMkLst>
          <pc:docMk/>
          <pc:sldMk cId="2857493170" sldId="306"/>
        </pc:sldMkLst>
      </pc:sldChg>
      <pc:sldChg chg="addSp modSp add mod ord">
        <pc:chgData name="pim van den akker" userId="70c9ad202df69af3" providerId="LiveId" clId="{7296990B-9D8C-4F8D-9068-2A385937CBA5}" dt="2024-09-21T13:03:27.425" v="20623" actId="166"/>
        <pc:sldMkLst>
          <pc:docMk/>
          <pc:sldMk cId="1539360215" sldId="307"/>
        </pc:sldMkLst>
        <pc:spChg chg="add mod ord">
          <ac:chgData name="pim van den akker" userId="70c9ad202df69af3" providerId="LiveId" clId="{7296990B-9D8C-4F8D-9068-2A385937CBA5}" dt="2024-09-21T13:03:27.425" v="20623" actId="166"/>
          <ac:spMkLst>
            <pc:docMk/>
            <pc:sldMk cId="1539360215" sldId="307"/>
            <ac:spMk id="3" creationId="{BC14FE88-38BB-DD81-8FA4-42FCFADE7E20}"/>
          </ac:spMkLst>
        </pc:spChg>
        <pc:spChg chg="add mod">
          <ac:chgData name="pim van den akker" userId="70c9ad202df69af3" providerId="LiveId" clId="{7296990B-9D8C-4F8D-9068-2A385937CBA5}" dt="2024-09-21T13:03:25.394" v="20622"/>
          <ac:spMkLst>
            <pc:docMk/>
            <pc:sldMk cId="1539360215" sldId="307"/>
            <ac:spMk id="7" creationId="{340489A9-336B-F7B2-96C2-E097F54D49B7}"/>
          </ac:spMkLst>
        </pc:spChg>
        <pc:graphicFrameChg chg="mod">
          <ac:chgData name="pim van den akker" userId="70c9ad202df69af3" providerId="LiveId" clId="{7296990B-9D8C-4F8D-9068-2A385937CBA5}" dt="2024-09-20T14:43:16.658" v="20147"/>
          <ac:graphicFrameMkLst>
            <pc:docMk/>
            <pc:sldMk cId="1539360215" sldId="307"/>
            <ac:graphicFrameMk id="6" creationId="{0A59F9A8-B943-5E59-C225-668463A4198D}"/>
          </ac:graphicFrameMkLst>
        </pc:graphicFrameChg>
      </pc:sldChg>
      <pc:sldChg chg="add del">
        <pc:chgData name="pim van den akker" userId="70c9ad202df69af3" providerId="LiveId" clId="{7296990B-9D8C-4F8D-9068-2A385937CBA5}" dt="2024-09-20T14:36:06.889" v="20113" actId="47"/>
        <pc:sldMkLst>
          <pc:docMk/>
          <pc:sldMk cId="2720401643" sldId="307"/>
        </pc:sldMkLst>
      </pc:sldChg>
      <pc:sldChg chg="modSp add ord">
        <pc:chgData name="pim van den akker" userId="70c9ad202df69af3" providerId="LiveId" clId="{7296990B-9D8C-4F8D-9068-2A385937CBA5}" dt="2024-09-21T12:27:51.675" v="20373" actId="20577"/>
        <pc:sldMkLst>
          <pc:docMk/>
          <pc:sldMk cId="706001246" sldId="308"/>
        </pc:sldMkLst>
        <pc:graphicFrameChg chg="mod">
          <ac:chgData name="pim van den akker" userId="70c9ad202df69af3" providerId="LiveId" clId="{7296990B-9D8C-4F8D-9068-2A385937CBA5}" dt="2024-09-21T12:27:51.675" v="20373" actId="20577"/>
          <ac:graphicFrameMkLst>
            <pc:docMk/>
            <pc:sldMk cId="706001246" sldId="308"/>
            <ac:graphicFrameMk id="6" creationId="{0A59F9A8-B943-5E59-C225-668463A4198D}"/>
          </ac:graphicFrameMkLst>
        </pc:graphicFrameChg>
      </pc:sldChg>
      <pc:sldChg chg="addSp modSp new mod">
        <pc:chgData name="pim van den akker" userId="70c9ad202df69af3" providerId="LiveId" clId="{7296990B-9D8C-4F8D-9068-2A385937CBA5}" dt="2024-09-21T13:03:53.545" v="20665" actId="14100"/>
        <pc:sldMkLst>
          <pc:docMk/>
          <pc:sldMk cId="1914741525" sldId="309"/>
        </pc:sldMkLst>
        <pc:spChg chg="mod">
          <ac:chgData name="pim van den akker" userId="70c9ad202df69af3" providerId="LiveId" clId="{7296990B-9D8C-4F8D-9068-2A385937CBA5}" dt="2024-09-21T12:45:54.061" v="20388" actId="20577"/>
          <ac:spMkLst>
            <pc:docMk/>
            <pc:sldMk cId="1914741525" sldId="309"/>
            <ac:spMk id="2" creationId="{6729DDBA-6985-97AB-363F-3507C60CA1E9}"/>
          </ac:spMkLst>
        </pc:spChg>
        <pc:spChg chg="mod">
          <ac:chgData name="pim van den akker" userId="70c9ad202df69af3" providerId="LiveId" clId="{7296990B-9D8C-4F8D-9068-2A385937CBA5}" dt="2024-09-21T12:55:55.223" v="20463" actId="20577"/>
          <ac:spMkLst>
            <pc:docMk/>
            <pc:sldMk cId="1914741525" sldId="309"/>
            <ac:spMk id="3" creationId="{BC9CEAA3-AD6C-C893-EF51-87DAAEB80085}"/>
          </ac:spMkLst>
        </pc:spChg>
        <pc:spChg chg="add mod ord">
          <ac:chgData name="pim van den akker" userId="70c9ad202df69af3" providerId="LiveId" clId="{7296990B-9D8C-4F8D-9068-2A385937CBA5}" dt="2024-09-21T13:03:38.173" v="20627" actId="166"/>
          <ac:spMkLst>
            <pc:docMk/>
            <pc:sldMk cId="1914741525" sldId="309"/>
            <ac:spMk id="6" creationId="{BCC782B3-9510-6223-B20F-FB90BABD4F11}"/>
          </ac:spMkLst>
        </pc:spChg>
        <pc:spChg chg="add mod">
          <ac:chgData name="pim van den akker" userId="70c9ad202df69af3" providerId="LiveId" clId="{7296990B-9D8C-4F8D-9068-2A385937CBA5}" dt="2024-09-21T13:03:53.545" v="20665" actId="14100"/>
          <ac:spMkLst>
            <pc:docMk/>
            <pc:sldMk cId="1914741525" sldId="309"/>
            <ac:spMk id="7" creationId="{C4787838-65B1-0A7E-FD80-4A4978E8AF71}"/>
          </ac:spMkLst>
        </pc:spChg>
        <pc:picChg chg="add mod">
          <ac:chgData name="pim van den akker" userId="70c9ad202df69af3" providerId="LiveId" clId="{7296990B-9D8C-4F8D-9068-2A385937CBA5}" dt="2024-09-21T12:55:33.801" v="20396" actId="1076"/>
          <ac:picMkLst>
            <pc:docMk/>
            <pc:sldMk cId="1914741525" sldId="309"/>
            <ac:picMk id="8" creationId="{C2BF352C-DD03-250C-D338-87159F791056}"/>
          </ac:picMkLst>
        </pc:picChg>
      </pc:sldChg>
      <pc:sldChg chg="addSp delSp modSp new del mod modAnim">
        <pc:chgData name="pim van den akker" userId="70c9ad202df69af3" providerId="LiveId" clId="{7296990B-9D8C-4F8D-9068-2A385937CBA5}" dt="2024-09-21T15:15:35.920" v="22269" actId="47"/>
        <pc:sldMkLst>
          <pc:docMk/>
          <pc:sldMk cId="3164168723" sldId="310"/>
        </pc:sldMkLst>
        <pc:spChg chg="mod">
          <ac:chgData name="pim van den akker" userId="70c9ad202df69af3" providerId="LiveId" clId="{7296990B-9D8C-4F8D-9068-2A385937CBA5}" dt="2024-09-21T15:09:31.872" v="22026" actId="20577"/>
          <ac:spMkLst>
            <pc:docMk/>
            <pc:sldMk cId="3164168723" sldId="310"/>
            <ac:spMk id="2" creationId="{398D1B08-15C0-085C-B2B0-0DD21F5C373B}"/>
          </ac:spMkLst>
        </pc:spChg>
        <pc:spChg chg="del">
          <ac:chgData name="pim van den akker" userId="70c9ad202df69af3" providerId="LiveId" clId="{7296990B-9D8C-4F8D-9068-2A385937CBA5}" dt="2024-09-21T15:09:32.775" v="22027"/>
          <ac:spMkLst>
            <pc:docMk/>
            <pc:sldMk cId="3164168723" sldId="310"/>
            <ac:spMk id="3" creationId="{5FEFDDD8-09CD-72FD-58A5-FD5489E4E519}"/>
          </ac:spMkLst>
        </pc:spChg>
        <pc:spChg chg="add mod">
          <ac:chgData name="pim van den akker" userId="70c9ad202df69af3" providerId="LiveId" clId="{7296990B-9D8C-4F8D-9068-2A385937CBA5}" dt="2024-09-21T15:09:45.220" v="22031"/>
          <ac:spMkLst>
            <pc:docMk/>
            <pc:sldMk cId="3164168723" sldId="310"/>
            <ac:spMk id="6" creationId="{33811C20-516E-D339-D39B-5B33D7EE4220}"/>
          </ac:spMkLst>
        </pc:spChg>
        <pc:spChg chg="add mod">
          <ac:chgData name="pim van den akker" userId="70c9ad202df69af3" providerId="LiveId" clId="{7296990B-9D8C-4F8D-9068-2A385937CBA5}" dt="2024-09-21T15:09:56.081" v="22034" actId="14100"/>
          <ac:spMkLst>
            <pc:docMk/>
            <pc:sldMk cId="3164168723" sldId="310"/>
            <ac:spMk id="10" creationId="{DC2926A5-605E-75F0-2FBE-A02CDF378E2A}"/>
          </ac:spMkLst>
        </pc:spChg>
        <pc:spChg chg="mod">
          <ac:chgData name="pim van den akker" userId="70c9ad202df69af3" providerId="LiveId" clId="{7296990B-9D8C-4F8D-9068-2A385937CBA5}" dt="2024-09-21T15:09:51.803" v="22032"/>
          <ac:spMkLst>
            <pc:docMk/>
            <pc:sldMk cId="3164168723" sldId="310"/>
            <ac:spMk id="12" creationId="{12D48E0D-BF4D-A2A7-B2A6-277B225F6016}"/>
          </ac:spMkLst>
        </pc:spChg>
        <pc:spChg chg="mod">
          <ac:chgData name="pim van den akker" userId="70c9ad202df69af3" providerId="LiveId" clId="{7296990B-9D8C-4F8D-9068-2A385937CBA5}" dt="2024-09-21T15:09:51.803" v="22032"/>
          <ac:spMkLst>
            <pc:docMk/>
            <pc:sldMk cId="3164168723" sldId="310"/>
            <ac:spMk id="16" creationId="{27E036C0-312D-E5E8-E022-2C71CE760459}"/>
          </ac:spMkLst>
        </pc:spChg>
        <pc:spChg chg="add mod">
          <ac:chgData name="pim van den akker" userId="70c9ad202df69af3" providerId="LiveId" clId="{7296990B-9D8C-4F8D-9068-2A385937CBA5}" dt="2024-09-21T15:11:16.743" v="22108" actId="20577"/>
          <ac:spMkLst>
            <pc:docMk/>
            <pc:sldMk cId="3164168723" sldId="310"/>
            <ac:spMk id="47" creationId="{A2CBBF79-FF40-5EF6-F079-ED656FFDF263}"/>
          </ac:spMkLst>
        </pc:spChg>
        <pc:grpChg chg="add mod">
          <ac:chgData name="pim van den akker" userId="70c9ad202df69af3" providerId="LiveId" clId="{7296990B-9D8C-4F8D-9068-2A385937CBA5}" dt="2024-09-21T15:09:56.081" v="22034" actId="14100"/>
          <ac:grpSpMkLst>
            <pc:docMk/>
            <pc:sldMk cId="3164168723" sldId="310"/>
            <ac:grpSpMk id="11" creationId="{C0133CFE-3A62-9F75-DDB5-78C1D6169EB1}"/>
          </ac:grpSpMkLst>
        </pc:grpChg>
        <pc:grpChg chg="add mod">
          <ac:chgData name="pim van den akker" userId="70c9ad202df69af3" providerId="LiveId" clId="{7296990B-9D8C-4F8D-9068-2A385937CBA5}" dt="2024-09-21T15:09:56.081" v="22034" actId="14100"/>
          <ac:grpSpMkLst>
            <pc:docMk/>
            <pc:sldMk cId="3164168723" sldId="310"/>
            <ac:grpSpMk id="15" creationId="{BE875087-DAE3-0DCB-152B-C01C73367054}"/>
          </ac:grpSpMkLst>
        </pc:grpChg>
        <pc:picChg chg="add mod">
          <ac:chgData name="pim van den akker" userId="70c9ad202df69af3" providerId="LiveId" clId="{7296990B-9D8C-4F8D-9068-2A385937CBA5}" dt="2024-09-21T15:09:56.081" v="22034" actId="14100"/>
          <ac:picMkLst>
            <pc:docMk/>
            <pc:sldMk cId="3164168723" sldId="310"/>
            <ac:picMk id="7" creationId="{2C223F5F-DEDB-5DE3-D8A0-A3F62E99398A}"/>
          </ac:picMkLst>
        </pc:picChg>
        <pc:picChg chg="add mod">
          <ac:chgData name="pim van den akker" userId="70c9ad202df69af3" providerId="LiveId" clId="{7296990B-9D8C-4F8D-9068-2A385937CBA5}" dt="2024-09-21T15:09:56.081" v="22034" actId="14100"/>
          <ac:picMkLst>
            <pc:docMk/>
            <pc:sldMk cId="3164168723" sldId="310"/>
            <ac:picMk id="8" creationId="{5FB847D0-78FD-6ECE-14E3-A62BDE4BC55F}"/>
          </ac:picMkLst>
        </pc:picChg>
        <pc:picChg chg="add mod">
          <ac:chgData name="pim van den akker" userId="70c9ad202df69af3" providerId="LiveId" clId="{7296990B-9D8C-4F8D-9068-2A385937CBA5}" dt="2024-09-21T15:09:56.081" v="22034" actId="14100"/>
          <ac:picMkLst>
            <pc:docMk/>
            <pc:sldMk cId="3164168723" sldId="310"/>
            <ac:picMk id="9" creationId="{8ADFD5AC-BECA-73CA-9A9D-B6FD41FBE4D9}"/>
          </ac:picMkLst>
        </pc:picChg>
        <pc:cxnChg chg="mod">
          <ac:chgData name="pim van den akker" userId="70c9ad202df69af3" providerId="LiveId" clId="{7296990B-9D8C-4F8D-9068-2A385937CBA5}" dt="2024-09-21T15:09:51.803" v="22032"/>
          <ac:cxnSpMkLst>
            <pc:docMk/>
            <pc:sldMk cId="3164168723" sldId="310"/>
            <ac:cxnSpMk id="13" creationId="{CCD5083E-7D4F-41FD-6685-941C65AC6516}"/>
          </ac:cxnSpMkLst>
        </pc:cxnChg>
        <pc:cxnChg chg="mod">
          <ac:chgData name="pim van den akker" userId="70c9ad202df69af3" providerId="LiveId" clId="{7296990B-9D8C-4F8D-9068-2A385937CBA5}" dt="2024-09-21T15:09:51.803" v="22032"/>
          <ac:cxnSpMkLst>
            <pc:docMk/>
            <pc:sldMk cId="3164168723" sldId="310"/>
            <ac:cxnSpMk id="14" creationId="{BC9BB29C-73ED-7CBC-24C5-B6EE73B6C4DD}"/>
          </ac:cxnSpMkLst>
        </pc:cxnChg>
        <pc:cxnChg chg="mod">
          <ac:chgData name="pim van den akker" userId="70c9ad202df69af3" providerId="LiveId" clId="{7296990B-9D8C-4F8D-9068-2A385937CBA5}" dt="2024-09-21T15:09:51.803" v="22032"/>
          <ac:cxnSpMkLst>
            <pc:docMk/>
            <pc:sldMk cId="3164168723" sldId="310"/>
            <ac:cxnSpMk id="17" creationId="{40848206-23AB-94F2-1B00-62E747011311}"/>
          </ac:cxnSpMkLst>
        </pc:cxnChg>
        <pc:cxnChg chg="mod">
          <ac:chgData name="pim van den akker" userId="70c9ad202df69af3" providerId="LiveId" clId="{7296990B-9D8C-4F8D-9068-2A385937CBA5}" dt="2024-09-21T15:09:51.803" v="22032"/>
          <ac:cxnSpMkLst>
            <pc:docMk/>
            <pc:sldMk cId="3164168723" sldId="310"/>
            <ac:cxnSpMk id="18" creationId="{C2ED7DE8-508B-EC65-D081-6EE9F974E51F}"/>
          </ac:cxnSpMkLst>
        </pc:cxnChg>
      </pc:sldChg>
      <pc:sldChg chg="addSp delSp modSp new mod">
        <pc:chgData name="pim van den akker" userId="70c9ad202df69af3" providerId="LiveId" clId="{7296990B-9D8C-4F8D-9068-2A385937CBA5}" dt="2024-09-24T09:47:29.233" v="23190" actId="1076"/>
        <pc:sldMkLst>
          <pc:docMk/>
          <pc:sldMk cId="3785096147" sldId="310"/>
        </pc:sldMkLst>
        <pc:spChg chg="mod">
          <ac:chgData name="pim van den akker" userId="70c9ad202df69af3" providerId="LiveId" clId="{7296990B-9D8C-4F8D-9068-2A385937CBA5}" dt="2024-09-24T09:47:20.256" v="23186" actId="20577"/>
          <ac:spMkLst>
            <pc:docMk/>
            <pc:sldMk cId="3785096147" sldId="310"/>
            <ac:spMk id="2" creationId="{267C135D-B9E5-A12F-F66C-7B204AFE7F3C}"/>
          </ac:spMkLst>
        </pc:spChg>
        <pc:spChg chg="del">
          <ac:chgData name="pim van den akker" userId="70c9ad202df69af3" providerId="LiveId" clId="{7296990B-9D8C-4F8D-9068-2A385937CBA5}" dt="2024-09-24T09:47:21.527" v="23187"/>
          <ac:spMkLst>
            <pc:docMk/>
            <pc:sldMk cId="3785096147" sldId="310"/>
            <ac:spMk id="3" creationId="{8216917A-00EE-D92A-93DD-4A14E88F8701}"/>
          </ac:spMkLst>
        </pc:spChg>
        <pc:picChg chg="add mod">
          <ac:chgData name="pim van den akker" userId="70c9ad202df69af3" providerId="LiveId" clId="{7296990B-9D8C-4F8D-9068-2A385937CBA5}" dt="2024-09-24T09:47:29.233" v="23190" actId="1076"/>
          <ac:picMkLst>
            <pc:docMk/>
            <pc:sldMk cId="3785096147" sldId="310"/>
            <ac:picMk id="1026" creationId="{5C30DED3-08DB-F5C4-C6AD-E1F446FAE14E}"/>
          </ac:picMkLst>
        </pc:picChg>
      </pc:sldChg>
    </pc:docChg>
  </pc:docChgLst>
  <pc:docChgLst>
    <pc:chgData name="pim van den akker" userId="70c9ad202df69af3" providerId="LiveId" clId="{DFAF040C-34BB-4786-B584-BDF7A41B1D8A}"/>
    <pc:docChg chg="undo redo custSel addSld delSld modSld sldOrd">
      <pc:chgData name="pim van den akker" userId="70c9ad202df69af3" providerId="LiveId" clId="{DFAF040C-34BB-4786-B584-BDF7A41B1D8A}" dt="2024-09-23T14:11:27.360" v="2059" actId="33524"/>
      <pc:docMkLst>
        <pc:docMk/>
      </pc:docMkLst>
      <pc:sldChg chg="del">
        <pc:chgData name="pim van den akker" userId="70c9ad202df69af3" providerId="LiveId" clId="{DFAF040C-34BB-4786-B584-BDF7A41B1D8A}" dt="2024-09-19T11:52:50.265" v="468" actId="47"/>
        <pc:sldMkLst>
          <pc:docMk/>
          <pc:sldMk cId="2871169995" sldId="265"/>
        </pc:sldMkLst>
      </pc:sldChg>
      <pc:sldChg chg="addSp delSp modSp add del mod setBg delAnim modAnim">
        <pc:chgData name="pim van den akker" userId="70c9ad202df69af3" providerId="LiveId" clId="{DFAF040C-34BB-4786-B584-BDF7A41B1D8A}" dt="2024-09-23T11:11:36.616" v="1317"/>
        <pc:sldMkLst>
          <pc:docMk/>
          <pc:sldMk cId="1347096481" sldId="268"/>
        </pc:sldMkLst>
        <pc:spChg chg="mod">
          <ac:chgData name="pim van den akker" userId="70c9ad202df69af3" providerId="LiveId" clId="{DFAF040C-34BB-4786-B584-BDF7A41B1D8A}" dt="2024-09-19T11:52:47.275" v="467" actId="1076"/>
          <ac:spMkLst>
            <pc:docMk/>
            <pc:sldMk cId="1347096481" sldId="268"/>
            <ac:spMk id="9" creationId="{00000000-0000-0000-0000-000000000000}"/>
          </ac:spMkLst>
        </pc:spChg>
        <pc:picChg chg="add del mod">
          <ac:chgData name="pim van den akker" userId="70c9ad202df69af3" providerId="LiveId" clId="{DFAF040C-34BB-4786-B584-BDF7A41B1D8A}" dt="2024-09-19T07:42:54.308" v="404" actId="478"/>
          <ac:picMkLst>
            <pc:docMk/>
            <pc:sldMk cId="1347096481" sldId="268"/>
            <ac:picMk id="2" creationId="{028C4741-E094-52A6-ADDE-05549DAB5CA6}"/>
          </ac:picMkLst>
        </pc:picChg>
        <pc:picChg chg="add mod">
          <ac:chgData name="pim van den akker" userId="70c9ad202df69af3" providerId="LiveId" clId="{DFAF040C-34BB-4786-B584-BDF7A41B1D8A}" dt="2024-09-23T09:28:08.315" v="1029" actId="1076"/>
          <ac:picMkLst>
            <pc:docMk/>
            <pc:sldMk cId="1347096481" sldId="268"/>
            <ac:picMk id="2" creationId="{FA1578EA-02EC-6276-485D-C93C5FF40248}"/>
          </ac:picMkLst>
        </pc:picChg>
        <pc:picChg chg="add del mod ord">
          <ac:chgData name="pim van den akker" userId="70c9ad202df69af3" providerId="LiveId" clId="{DFAF040C-34BB-4786-B584-BDF7A41B1D8A}" dt="2024-09-23T09:27:42.175" v="1023" actId="478"/>
          <ac:picMkLst>
            <pc:docMk/>
            <pc:sldMk cId="1347096481" sldId="268"/>
            <ac:picMk id="3" creationId="{5914F783-1419-768C-215F-5F0F30225469}"/>
          </ac:picMkLst>
        </pc:picChg>
      </pc:sldChg>
      <pc:sldChg chg="delSp modSp mod delAnim">
        <pc:chgData name="pim van den akker" userId="70c9ad202df69af3" providerId="LiveId" clId="{DFAF040C-34BB-4786-B584-BDF7A41B1D8A}" dt="2024-09-23T09:41:28.482" v="1080" actId="1076"/>
        <pc:sldMkLst>
          <pc:docMk/>
          <pc:sldMk cId="3088957184" sldId="269"/>
        </pc:sldMkLst>
        <pc:spChg chg="mod">
          <ac:chgData name="pim van den akker" userId="70c9ad202df69af3" providerId="LiveId" clId="{DFAF040C-34BB-4786-B584-BDF7A41B1D8A}" dt="2024-09-23T09:41:28.482" v="1080" actId="1076"/>
          <ac:spMkLst>
            <pc:docMk/>
            <pc:sldMk cId="3088957184" sldId="269"/>
            <ac:spMk id="2" creationId="{00000000-0000-0000-0000-000000000000}"/>
          </ac:spMkLst>
        </pc:spChg>
        <pc:spChg chg="del">
          <ac:chgData name="pim van den akker" userId="70c9ad202df69af3" providerId="LiveId" clId="{DFAF040C-34BB-4786-B584-BDF7A41B1D8A}" dt="2024-09-23T09:05:59.508" v="996" actId="478"/>
          <ac:spMkLst>
            <pc:docMk/>
            <pc:sldMk cId="3088957184" sldId="269"/>
            <ac:spMk id="6" creationId="{5F4D3B40-074E-FDE1-EEE5-57385DF4A345}"/>
          </ac:spMkLst>
        </pc:spChg>
      </pc:sldChg>
      <pc:sldChg chg="addSp delSp modSp mod modTransition delAnim modAnim">
        <pc:chgData name="pim van den akker" userId="70c9ad202df69af3" providerId="LiveId" clId="{DFAF040C-34BB-4786-B584-BDF7A41B1D8A}" dt="2024-09-23T11:18:43.262" v="1436" actId="14"/>
        <pc:sldMkLst>
          <pc:docMk/>
          <pc:sldMk cId="3654339586" sldId="270"/>
        </pc:sldMkLst>
        <pc:spChg chg="mod">
          <ac:chgData name="pim van den akker" userId="70c9ad202df69af3" providerId="LiveId" clId="{DFAF040C-34BB-4786-B584-BDF7A41B1D8A}" dt="2024-09-19T12:50:48.204" v="577" actId="14100"/>
          <ac:spMkLst>
            <pc:docMk/>
            <pc:sldMk cId="3654339586" sldId="270"/>
            <ac:spMk id="2" creationId="{00000000-0000-0000-0000-000000000000}"/>
          </ac:spMkLst>
        </pc:spChg>
        <pc:spChg chg="mod">
          <ac:chgData name="pim van den akker" userId="70c9ad202df69af3" providerId="LiveId" clId="{DFAF040C-34BB-4786-B584-BDF7A41B1D8A}" dt="2024-09-23T11:18:42.333" v="1435" actId="14"/>
          <ac:spMkLst>
            <pc:docMk/>
            <pc:sldMk cId="3654339586" sldId="270"/>
            <ac:spMk id="3" creationId="{00000000-0000-0000-0000-000000000000}"/>
          </ac:spMkLst>
        </pc:spChg>
        <pc:spChg chg="mod">
          <ac:chgData name="pim van den akker" userId="70c9ad202df69af3" providerId="LiveId" clId="{DFAF040C-34BB-4786-B584-BDF7A41B1D8A}" dt="2024-09-19T12:57:00.163" v="700" actId="1076"/>
          <ac:spMkLst>
            <pc:docMk/>
            <pc:sldMk cId="3654339586" sldId="270"/>
            <ac:spMk id="4" creationId="{00000000-0000-0000-0000-000000000000}"/>
          </ac:spMkLst>
        </pc:spChg>
        <pc:spChg chg="mod">
          <ac:chgData name="pim van den akker" userId="70c9ad202df69af3" providerId="LiveId" clId="{DFAF040C-34BB-4786-B584-BDF7A41B1D8A}" dt="2024-09-19T13:01:25.427" v="817" actId="14100"/>
          <ac:spMkLst>
            <pc:docMk/>
            <pc:sldMk cId="3654339586" sldId="270"/>
            <ac:spMk id="6" creationId="{2B90AE5D-2C99-40EF-A559-7FC9D61291E1}"/>
          </ac:spMkLst>
        </pc:spChg>
        <pc:spChg chg="add mod">
          <ac:chgData name="pim van den akker" userId="70c9ad202df69af3" providerId="LiveId" clId="{DFAF040C-34BB-4786-B584-BDF7A41B1D8A}" dt="2024-09-19T13:00:00.754" v="793" actId="1076"/>
          <ac:spMkLst>
            <pc:docMk/>
            <pc:sldMk cId="3654339586" sldId="270"/>
            <ac:spMk id="7" creationId="{D5E1BBC0-8780-1418-D78D-8BD5074E0158}"/>
          </ac:spMkLst>
        </pc:spChg>
        <pc:spChg chg="add del mod">
          <ac:chgData name="pim van den akker" userId="70c9ad202df69af3" providerId="LiveId" clId="{DFAF040C-34BB-4786-B584-BDF7A41B1D8A}" dt="2024-09-23T09:04:24.798" v="995" actId="478"/>
          <ac:spMkLst>
            <pc:docMk/>
            <pc:sldMk cId="3654339586" sldId="270"/>
            <ac:spMk id="8" creationId="{BBDB7422-1C5B-9873-C27F-4C9B4E51BA57}"/>
          </ac:spMkLst>
        </pc:spChg>
        <pc:spChg chg="add del mod">
          <ac:chgData name="pim van den akker" userId="70c9ad202df69af3" providerId="LiveId" clId="{DFAF040C-34BB-4786-B584-BDF7A41B1D8A}" dt="2024-09-23T09:04:19.045" v="991" actId="1076"/>
          <ac:spMkLst>
            <pc:docMk/>
            <pc:sldMk cId="3654339586" sldId="270"/>
            <ac:spMk id="9" creationId="{42E07144-2A4D-9173-9AD5-F4881A84A3B2}"/>
          </ac:spMkLst>
        </pc:spChg>
        <pc:spChg chg="add mod">
          <ac:chgData name="pim van den akker" userId="70c9ad202df69af3" providerId="LiveId" clId="{DFAF040C-34BB-4786-B584-BDF7A41B1D8A}" dt="2024-09-19T12:57:11.503" v="703" actId="164"/>
          <ac:spMkLst>
            <pc:docMk/>
            <pc:sldMk cId="3654339586" sldId="270"/>
            <ac:spMk id="10" creationId="{D93B1874-1CB7-48E1-AB3A-1E5E8CF33101}"/>
          </ac:spMkLst>
        </pc:spChg>
        <pc:spChg chg="add mod">
          <ac:chgData name="pim van den akker" userId="70c9ad202df69af3" providerId="LiveId" clId="{DFAF040C-34BB-4786-B584-BDF7A41B1D8A}" dt="2024-09-19T12:57:11.503" v="703" actId="164"/>
          <ac:spMkLst>
            <pc:docMk/>
            <pc:sldMk cId="3654339586" sldId="270"/>
            <ac:spMk id="12" creationId="{53BDD60F-8902-3FAE-9C83-A6F525222328}"/>
          </ac:spMkLst>
        </pc:spChg>
        <pc:spChg chg="add mod">
          <ac:chgData name="pim van den akker" userId="70c9ad202df69af3" providerId="LiveId" clId="{DFAF040C-34BB-4786-B584-BDF7A41B1D8A}" dt="2024-09-19T12:57:11.503" v="703" actId="164"/>
          <ac:spMkLst>
            <pc:docMk/>
            <pc:sldMk cId="3654339586" sldId="270"/>
            <ac:spMk id="13" creationId="{11C0FAFA-4206-EC91-3DCB-8E33643FA5DB}"/>
          </ac:spMkLst>
        </pc:spChg>
        <pc:spChg chg="add mod">
          <ac:chgData name="pim van den akker" userId="70c9ad202df69af3" providerId="LiveId" clId="{DFAF040C-34BB-4786-B584-BDF7A41B1D8A}" dt="2024-09-19T12:57:11.503" v="703" actId="164"/>
          <ac:spMkLst>
            <pc:docMk/>
            <pc:sldMk cId="3654339586" sldId="270"/>
            <ac:spMk id="14" creationId="{3ABF26F2-3758-881D-7890-8E9EB35598E9}"/>
          </ac:spMkLst>
        </pc:spChg>
        <pc:grpChg chg="add del mod">
          <ac:chgData name="pim van den akker" userId="70c9ad202df69af3" providerId="LiveId" clId="{DFAF040C-34BB-4786-B584-BDF7A41B1D8A}" dt="2024-09-23T10:04:36.833" v="1190" actId="21"/>
          <ac:grpSpMkLst>
            <pc:docMk/>
            <pc:sldMk cId="3654339586" sldId="270"/>
            <ac:grpSpMk id="15" creationId="{02A04330-8049-9F3F-AEFB-47BF78AC0BB5}"/>
          </ac:grpSpMkLst>
        </pc:grpChg>
        <pc:picChg chg="del mod">
          <ac:chgData name="pim van den akker" userId="70c9ad202df69af3" providerId="LiveId" clId="{DFAF040C-34BB-4786-B584-BDF7A41B1D8A}" dt="2024-09-23T09:24:46.155" v="1009" actId="478"/>
          <ac:picMkLst>
            <pc:docMk/>
            <pc:sldMk cId="3654339586" sldId="270"/>
            <ac:picMk id="11" creationId="{3BCB6D12-0BC0-7446-5312-C38F8D04E7BE}"/>
          </ac:picMkLst>
        </pc:picChg>
        <pc:picChg chg="add mod ord">
          <ac:chgData name="pim van den akker" userId="70c9ad202df69af3" providerId="LiveId" clId="{DFAF040C-34BB-4786-B584-BDF7A41B1D8A}" dt="2024-09-23T09:25:14.109" v="1022" actId="1076"/>
          <ac:picMkLst>
            <pc:docMk/>
            <pc:sldMk cId="3654339586" sldId="270"/>
            <ac:picMk id="18" creationId="{3483E4AB-8266-FF48-E854-261DD40972B9}"/>
          </ac:picMkLst>
        </pc:picChg>
      </pc:sldChg>
      <pc:sldChg chg="modSp mod modAnim">
        <pc:chgData name="pim van den akker" userId="70c9ad202df69af3" providerId="LiveId" clId="{DFAF040C-34BB-4786-B584-BDF7A41B1D8A}" dt="2024-09-23T12:36:51.814" v="1805"/>
        <pc:sldMkLst>
          <pc:docMk/>
          <pc:sldMk cId="4021783803" sldId="271"/>
        </pc:sldMkLst>
        <pc:graphicFrameChg chg="mod">
          <ac:chgData name="pim van den akker" userId="70c9ad202df69af3" providerId="LiveId" clId="{DFAF040C-34BB-4786-B584-BDF7A41B1D8A}" dt="2024-09-23T12:36:44.981" v="1802" actId="1076"/>
          <ac:graphicFrameMkLst>
            <pc:docMk/>
            <pc:sldMk cId="4021783803" sldId="271"/>
            <ac:graphicFrameMk id="6" creationId="{6047A3A4-EDF4-EA32-4B40-6DAA248D6DAC}"/>
          </ac:graphicFrameMkLst>
        </pc:graphicFrameChg>
      </pc:sldChg>
      <pc:sldChg chg="addSp delSp modSp mod delAnim modAnim">
        <pc:chgData name="pim van den akker" userId="70c9ad202df69af3" providerId="LiveId" clId="{DFAF040C-34BB-4786-B584-BDF7A41B1D8A}" dt="2024-09-23T11:19:28.656" v="1437"/>
        <pc:sldMkLst>
          <pc:docMk/>
          <pc:sldMk cId="3111056567" sldId="272"/>
        </pc:sldMkLst>
        <pc:spChg chg="mod">
          <ac:chgData name="pim van den akker" userId="70c9ad202df69af3" providerId="LiveId" clId="{DFAF040C-34BB-4786-B584-BDF7A41B1D8A}" dt="2024-09-23T10:04:39.192" v="1191"/>
          <ac:spMkLst>
            <pc:docMk/>
            <pc:sldMk cId="3111056567" sldId="272"/>
            <ac:spMk id="11" creationId="{42E07144-2A4D-9173-9AD5-F4881A84A3B2}"/>
          </ac:spMkLst>
        </pc:spChg>
        <pc:spChg chg="mod">
          <ac:chgData name="pim van den akker" userId="70c9ad202df69af3" providerId="LiveId" clId="{DFAF040C-34BB-4786-B584-BDF7A41B1D8A}" dt="2024-09-23T10:04:39.192" v="1191"/>
          <ac:spMkLst>
            <pc:docMk/>
            <pc:sldMk cId="3111056567" sldId="272"/>
            <ac:spMk id="12" creationId="{D93B1874-1CB7-48E1-AB3A-1E5E8CF33101}"/>
          </ac:spMkLst>
        </pc:spChg>
        <pc:spChg chg="mod">
          <ac:chgData name="pim van den akker" userId="70c9ad202df69af3" providerId="LiveId" clId="{DFAF040C-34BB-4786-B584-BDF7A41B1D8A}" dt="2024-09-23T10:04:39.192" v="1191"/>
          <ac:spMkLst>
            <pc:docMk/>
            <pc:sldMk cId="3111056567" sldId="272"/>
            <ac:spMk id="13" creationId="{53BDD60F-8902-3FAE-9C83-A6F525222328}"/>
          </ac:spMkLst>
        </pc:spChg>
        <pc:spChg chg="mod">
          <ac:chgData name="pim van den akker" userId="70c9ad202df69af3" providerId="LiveId" clId="{DFAF040C-34BB-4786-B584-BDF7A41B1D8A}" dt="2024-09-23T10:04:39.192" v="1191"/>
          <ac:spMkLst>
            <pc:docMk/>
            <pc:sldMk cId="3111056567" sldId="272"/>
            <ac:spMk id="14" creationId="{11C0FAFA-4206-EC91-3DCB-8E33643FA5DB}"/>
          </ac:spMkLst>
        </pc:spChg>
        <pc:spChg chg="mod">
          <ac:chgData name="pim van den akker" userId="70c9ad202df69af3" providerId="LiveId" clId="{DFAF040C-34BB-4786-B584-BDF7A41B1D8A}" dt="2024-09-23T10:04:39.192" v="1191"/>
          <ac:spMkLst>
            <pc:docMk/>
            <pc:sldMk cId="3111056567" sldId="272"/>
            <ac:spMk id="17" creationId="{3ABF26F2-3758-881D-7890-8E9EB35598E9}"/>
          </ac:spMkLst>
        </pc:spChg>
        <pc:spChg chg="del">
          <ac:chgData name="pim van den akker" userId="70c9ad202df69af3" providerId="LiveId" clId="{DFAF040C-34BB-4786-B584-BDF7A41B1D8A}" dt="2024-09-23T10:03:59.896" v="1189" actId="478"/>
          <ac:spMkLst>
            <pc:docMk/>
            <pc:sldMk cId="3111056567" sldId="272"/>
            <ac:spMk id="30" creationId="{BCD3A4FB-87A1-156A-A239-A40D84C900B4}"/>
          </ac:spMkLst>
        </pc:spChg>
        <pc:grpChg chg="add mod">
          <ac:chgData name="pim van den akker" userId="70c9ad202df69af3" providerId="LiveId" clId="{DFAF040C-34BB-4786-B584-BDF7A41B1D8A}" dt="2024-09-23T10:04:39.192" v="1191"/>
          <ac:grpSpMkLst>
            <pc:docMk/>
            <pc:sldMk cId="3111056567" sldId="272"/>
            <ac:grpSpMk id="10" creationId="{02A04330-8049-9F3F-AEFB-47BF78AC0BB5}"/>
          </ac:grpSpMkLst>
        </pc:grpChg>
      </pc:sldChg>
      <pc:sldChg chg="addSp delSp modSp mod delAnim modAnim">
        <pc:chgData name="pim van den akker" userId="70c9ad202df69af3" providerId="LiveId" clId="{DFAF040C-34BB-4786-B584-BDF7A41B1D8A}" dt="2024-09-23T14:06:01.131" v="1959" actId="20577"/>
        <pc:sldMkLst>
          <pc:docMk/>
          <pc:sldMk cId="3019134227" sldId="275"/>
        </pc:sldMkLst>
        <pc:spChg chg="mod">
          <ac:chgData name="pim van den akker" userId="70c9ad202df69af3" providerId="LiveId" clId="{DFAF040C-34BB-4786-B584-BDF7A41B1D8A}" dt="2024-09-23T14:06:01.131" v="1959" actId="20577"/>
          <ac:spMkLst>
            <pc:docMk/>
            <pc:sldMk cId="3019134227" sldId="275"/>
            <ac:spMk id="2" creationId="{4BC9F627-79CF-E575-F5FF-EA6CA1334CD2}"/>
          </ac:spMkLst>
        </pc:spChg>
        <pc:picChg chg="add mod">
          <ac:chgData name="pim van den akker" userId="70c9ad202df69af3" providerId="LiveId" clId="{DFAF040C-34BB-4786-B584-BDF7A41B1D8A}" dt="2024-09-23T09:33:06.634" v="1039" actId="1076"/>
          <ac:picMkLst>
            <pc:docMk/>
            <pc:sldMk cId="3019134227" sldId="275"/>
            <ac:picMk id="9" creationId="{8A5F2E39-BE44-5CE1-87A9-BA8942CD1019}"/>
          </ac:picMkLst>
        </pc:picChg>
        <pc:picChg chg="del">
          <ac:chgData name="pim van den akker" userId="70c9ad202df69af3" providerId="LiveId" clId="{DFAF040C-34BB-4786-B584-BDF7A41B1D8A}" dt="2024-09-23T09:32:28.232" v="1030" actId="478"/>
          <ac:picMkLst>
            <pc:docMk/>
            <pc:sldMk cId="3019134227" sldId="275"/>
            <ac:picMk id="11" creationId="{E6B68766-C869-FA84-744D-4E94382FFD0F}"/>
          </ac:picMkLst>
        </pc:picChg>
      </pc:sldChg>
      <pc:sldChg chg="addSp delSp modSp mod delAnim modAnim">
        <pc:chgData name="pim van den akker" userId="70c9ad202df69af3" providerId="LiveId" clId="{DFAF040C-34BB-4786-B584-BDF7A41B1D8A}" dt="2024-09-23T09:40:53.374" v="1078"/>
        <pc:sldMkLst>
          <pc:docMk/>
          <pc:sldMk cId="3080680635" sldId="276"/>
        </pc:sldMkLst>
        <pc:picChg chg="del">
          <ac:chgData name="pim van den akker" userId="70c9ad202df69af3" providerId="LiveId" clId="{DFAF040C-34BB-4786-B584-BDF7A41B1D8A}" dt="2024-09-23T09:40:31.237" v="1068" actId="478"/>
          <ac:picMkLst>
            <pc:docMk/>
            <pc:sldMk cId="3080680635" sldId="276"/>
            <ac:picMk id="3" creationId="{963D4862-1236-87AE-DDBB-6D29F1450AF3}"/>
          </ac:picMkLst>
        </pc:picChg>
        <pc:picChg chg="add mod ord">
          <ac:chgData name="pim van den akker" userId="70c9ad202df69af3" providerId="LiveId" clId="{DFAF040C-34BB-4786-B584-BDF7A41B1D8A}" dt="2024-09-23T09:40:46.377" v="1077" actId="1076"/>
          <ac:picMkLst>
            <pc:docMk/>
            <pc:sldMk cId="3080680635" sldId="276"/>
            <ac:picMk id="8" creationId="{9000AF04-BD37-08E3-0980-0615E86E0D39}"/>
          </ac:picMkLst>
        </pc:picChg>
        <pc:picChg chg="mod">
          <ac:chgData name="pim van den akker" userId="70c9ad202df69af3" providerId="LiveId" clId="{DFAF040C-34BB-4786-B584-BDF7A41B1D8A}" dt="2024-09-18T18:53:05.148" v="358" actId="1076"/>
          <ac:picMkLst>
            <pc:docMk/>
            <pc:sldMk cId="3080680635" sldId="276"/>
            <ac:picMk id="9" creationId="{E97D3A44-C9F8-8238-72A0-EE6ACE71CD77}"/>
          </ac:picMkLst>
        </pc:picChg>
      </pc:sldChg>
      <pc:sldChg chg="addSp delSp modSp add del mod addAnim delAnim modAnim">
        <pc:chgData name="pim van den akker" userId="70c9ad202df69af3" providerId="LiveId" clId="{DFAF040C-34BB-4786-B584-BDF7A41B1D8A}" dt="2024-09-23T09:47:33.556" v="1102" actId="20577"/>
        <pc:sldMkLst>
          <pc:docMk/>
          <pc:sldMk cId="2155919799" sldId="277"/>
        </pc:sldMkLst>
        <pc:spChg chg="mod">
          <ac:chgData name="pim van den akker" userId="70c9ad202df69af3" providerId="LiveId" clId="{DFAF040C-34BB-4786-B584-BDF7A41B1D8A}" dt="2024-09-23T09:47:33.556" v="1102" actId="20577"/>
          <ac:spMkLst>
            <pc:docMk/>
            <pc:sldMk cId="2155919799" sldId="277"/>
            <ac:spMk id="3" creationId="{8C2774F8-4F47-92A2-31B1-257D0D95533A}"/>
          </ac:spMkLst>
        </pc:spChg>
        <pc:spChg chg="mod">
          <ac:chgData name="pim van den akker" userId="70c9ad202df69af3" providerId="LiveId" clId="{DFAF040C-34BB-4786-B584-BDF7A41B1D8A}" dt="2024-09-23T09:45:22.826" v="1097" actId="1076"/>
          <ac:spMkLst>
            <pc:docMk/>
            <pc:sldMk cId="2155919799" sldId="277"/>
            <ac:spMk id="4" creationId="{16675AB6-3E48-A46B-EFB5-0A288A5B46C0}"/>
          </ac:spMkLst>
        </pc:spChg>
        <pc:spChg chg="mod">
          <ac:chgData name="pim van den akker" userId="70c9ad202df69af3" providerId="LiveId" clId="{DFAF040C-34BB-4786-B584-BDF7A41B1D8A}" dt="2024-09-23T09:45:20.656" v="1096" actId="1076"/>
          <ac:spMkLst>
            <pc:docMk/>
            <pc:sldMk cId="2155919799" sldId="277"/>
            <ac:spMk id="8" creationId="{34079F82-1C8F-0E1C-90D3-C72406277A41}"/>
          </ac:spMkLst>
        </pc:spChg>
        <pc:picChg chg="add mod">
          <ac:chgData name="pim van den akker" userId="70c9ad202df69af3" providerId="LiveId" clId="{DFAF040C-34BB-4786-B584-BDF7A41B1D8A}" dt="2024-09-18T18:52:33.558" v="351"/>
          <ac:picMkLst>
            <pc:docMk/>
            <pc:sldMk cId="2155919799" sldId="277"/>
            <ac:picMk id="7" creationId="{AC27E8F8-ACD1-9F5C-E621-B000672DE294}"/>
          </ac:picMkLst>
        </pc:picChg>
        <pc:picChg chg="add del">
          <ac:chgData name="pim van den akker" userId="70c9ad202df69af3" providerId="LiveId" clId="{DFAF040C-34BB-4786-B584-BDF7A41B1D8A}" dt="2024-09-18T18:52:57.753" v="353" actId="478"/>
          <ac:picMkLst>
            <pc:docMk/>
            <pc:sldMk cId="2155919799" sldId="277"/>
            <ac:picMk id="8" creationId="{8F270F71-027E-9BB1-2934-0F22C0D1CFED}"/>
          </ac:picMkLst>
        </pc:picChg>
        <pc:picChg chg="add del mod ord">
          <ac:chgData name="pim van den akker" userId="70c9ad202df69af3" providerId="LiveId" clId="{DFAF040C-34BB-4786-B584-BDF7A41B1D8A}" dt="2024-09-23T09:44:40.992" v="1081" actId="478"/>
          <ac:picMkLst>
            <pc:docMk/>
            <pc:sldMk cId="2155919799" sldId="277"/>
            <ac:picMk id="9" creationId="{FB86647C-7B18-48E0-AE07-55E11AD84FEA}"/>
          </ac:picMkLst>
        </pc:picChg>
        <pc:picChg chg="add mod ord">
          <ac:chgData name="pim van den akker" userId="70c9ad202df69af3" providerId="LiveId" clId="{DFAF040C-34BB-4786-B584-BDF7A41B1D8A}" dt="2024-09-23T09:47:22.018" v="1099" actId="1076"/>
          <ac:picMkLst>
            <pc:docMk/>
            <pc:sldMk cId="2155919799" sldId="277"/>
            <ac:picMk id="10" creationId="{04CFDF9C-E0F3-C83B-7977-89CAE4A807A2}"/>
          </ac:picMkLst>
        </pc:picChg>
      </pc:sldChg>
      <pc:sldChg chg="addSp modSp mod modClrScheme modAnim chgLayout">
        <pc:chgData name="pim van den akker" userId="70c9ad202df69af3" providerId="LiveId" clId="{DFAF040C-34BB-4786-B584-BDF7A41B1D8A}" dt="2024-09-23T14:05:17.600" v="1936" actId="20577"/>
        <pc:sldMkLst>
          <pc:docMk/>
          <pc:sldMk cId="2587919302" sldId="278"/>
        </pc:sldMkLst>
        <pc:spChg chg="mod">
          <ac:chgData name="pim van den akker" userId="70c9ad202df69af3" providerId="LiveId" clId="{DFAF040C-34BB-4786-B584-BDF7A41B1D8A}" dt="2024-09-23T14:05:17.600" v="1936" actId="20577"/>
          <ac:spMkLst>
            <pc:docMk/>
            <pc:sldMk cId="2587919302" sldId="278"/>
            <ac:spMk id="2" creationId="{4C447F56-D337-F4FF-CD79-7B1620EF8F25}"/>
          </ac:spMkLst>
        </pc:spChg>
        <pc:spChg chg="mod">
          <ac:chgData name="pim van den akker" userId="70c9ad202df69af3" providerId="LiveId" clId="{DFAF040C-34BB-4786-B584-BDF7A41B1D8A}" dt="2024-09-18T19:33:55.597" v="371" actId="14100"/>
          <ac:spMkLst>
            <pc:docMk/>
            <pc:sldMk cId="2587919302" sldId="278"/>
            <ac:spMk id="3" creationId="{FF718AE9-F791-3F4A-1CBF-7AE86EDF1266}"/>
          </ac:spMkLst>
        </pc:spChg>
        <pc:spChg chg="mod">
          <ac:chgData name="pim van den akker" userId="70c9ad202df69af3" providerId="LiveId" clId="{DFAF040C-34BB-4786-B584-BDF7A41B1D8A}" dt="2024-09-18T19:27:58.805" v="369" actId="26606"/>
          <ac:spMkLst>
            <pc:docMk/>
            <pc:sldMk cId="2587919302" sldId="278"/>
            <ac:spMk id="4" creationId="{9FFCB95E-4C60-AA8D-A697-B8B08480481B}"/>
          </ac:spMkLst>
        </pc:spChg>
        <pc:spChg chg="mod">
          <ac:chgData name="pim van den akker" userId="70c9ad202df69af3" providerId="LiveId" clId="{DFAF040C-34BB-4786-B584-BDF7A41B1D8A}" dt="2024-09-18T19:27:58.805" v="369" actId="26606"/>
          <ac:spMkLst>
            <pc:docMk/>
            <pc:sldMk cId="2587919302" sldId="278"/>
            <ac:spMk id="5" creationId="{E349AF54-DE1B-D12C-9585-9BD811A44B97}"/>
          </ac:spMkLst>
        </pc:spChg>
        <pc:picChg chg="add mod">
          <ac:chgData name="pim van den akker" userId="70c9ad202df69af3" providerId="LiveId" clId="{DFAF040C-34BB-4786-B584-BDF7A41B1D8A}" dt="2024-09-18T19:33:58.844" v="372" actId="1076"/>
          <ac:picMkLst>
            <pc:docMk/>
            <pc:sldMk cId="2587919302" sldId="278"/>
            <ac:picMk id="6" creationId="{7B047B6C-853D-9079-7586-E4C091878EB5}"/>
          </ac:picMkLst>
        </pc:picChg>
      </pc:sldChg>
      <pc:sldChg chg="addSp delSp modSp mod modAnim">
        <pc:chgData name="pim van den akker" userId="70c9ad202df69af3" providerId="LiveId" clId="{DFAF040C-34BB-4786-B584-BDF7A41B1D8A}" dt="2024-09-23T13:59:29.091" v="1888" actId="1076"/>
        <pc:sldMkLst>
          <pc:docMk/>
          <pc:sldMk cId="1703666927" sldId="280"/>
        </pc:sldMkLst>
        <pc:spChg chg="mod ord">
          <ac:chgData name="pim van den akker" userId="70c9ad202df69af3" providerId="LiveId" clId="{DFAF040C-34BB-4786-B584-BDF7A41B1D8A}" dt="2024-09-23T13:59:26.589" v="1887" actId="166"/>
          <ac:spMkLst>
            <pc:docMk/>
            <pc:sldMk cId="1703666927" sldId="280"/>
            <ac:spMk id="8" creationId="{4097C6F5-9A37-010A-3C36-6749239B93F2}"/>
          </ac:spMkLst>
        </pc:spChg>
        <pc:spChg chg="add del mod">
          <ac:chgData name="pim van den akker" userId="70c9ad202df69af3" providerId="LiveId" clId="{DFAF040C-34BB-4786-B584-BDF7A41B1D8A}" dt="2024-09-23T10:07:49.437" v="1295" actId="1076"/>
          <ac:spMkLst>
            <pc:docMk/>
            <pc:sldMk cId="1703666927" sldId="280"/>
            <ac:spMk id="14" creationId="{0E2759A7-5C84-6AA9-B99C-4CD8BA6BB286}"/>
          </ac:spMkLst>
        </pc:spChg>
        <pc:spChg chg="mod">
          <ac:chgData name="pim van den akker" userId="70c9ad202df69af3" providerId="LiveId" clId="{DFAF040C-34BB-4786-B584-BDF7A41B1D8A}" dt="2024-09-23T10:07:34.995" v="1291" actId="1076"/>
          <ac:spMkLst>
            <pc:docMk/>
            <pc:sldMk cId="1703666927" sldId="280"/>
            <ac:spMk id="15" creationId="{CAB560FE-C126-72F0-5EDD-B3C2A4D10E07}"/>
          </ac:spMkLst>
        </pc:spChg>
        <pc:spChg chg="del mod">
          <ac:chgData name="pim van den akker" userId="70c9ad202df69af3" providerId="LiveId" clId="{DFAF040C-34BB-4786-B584-BDF7A41B1D8A}" dt="2024-09-23T10:05:12.667" v="1229" actId="478"/>
          <ac:spMkLst>
            <pc:docMk/>
            <pc:sldMk cId="1703666927" sldId="280"/>
            <ac:spMk id="16" creationId="{F1F51ECF-4681-8F42-FCE7-95AF8985FC2B}"/>
          </ac:spMkLst>
        </pc:spChg>
        <pc:spChg chg="del mod">
          <ac:chgData name="pim van den akker" userId="70c9ad202df69af3" providerId="LiveId" clId="{DFAF040C-34BB-4786-B584-BDF7A41B1D8A}" dt="2024-09-23T10:05:14.451" v="1230" actId="478"/>
          <ac:spMkLst>
            <pc:docMk/>
            <pc:sldMk cId="1703666927" sldId="280"/>
            <ac:spMk id="17" creationId="{38E58D12-C88B-D8D7-76AA-3F5288196A7E}"/>
          </ac:spMkLst>
        </pc:spChg>
        <pc:spChg chg="mod">
          <ac:chgData name="pim van den akker" userId="70c9ad202df69af3" providerId="LiveId" clId="{DFAF040C-34BB-4786-B584-BDF7A41B1D8A}" dt="2024-09-23T10:07:34.995" v="1291" actId="1076"/>
          <ac:spMkLst>
            <pc:docMk/>
            <pc:sldMk cId="1703666927" sldId="280"/>
            <ac:spMk id="18" creationId="{BE066ED0-35D9-24AD-58E6-557A814C3FE4}"/>
          </ac:spMkLst>
        </pc:spChg>
        <pc:spChg chg="mod">
          <ac:chgData name="pim van den akker" userId="70c9ad202df69af3" providerId="LiveId" clId="{DFAF040C-34BB-4786-B584-BDF7A41B1D8A}" dt="2024-09-23T13:59:29.091" v="1888" actId="1076"/>
          <ac:spMkLst>
            <pc:docMk/>
            <pc:sldMk cId="1703666927" sldId="280"/>
            <ac:spMk id="24" creationId="{CF80BEAF-184F-F00E-3B41-271D454AF3A9}"/>
          </ac:spMkLst>
        </pc:spChg>
        <pc:spChg chg="mod">
          <ac:chgData name="pim van den akker" userId="70c9ad202df69af3" providerId="LiveId" clId="{DFAF040C-34BB-4786-B584-BDF7A41B1D8A}" dt="2024-09-19T13:44:51.519" v="928"/>
          <ac:spMkLst>
            <pc:docMk/>
            <pc:sldMk cId="1703666927" sldId="280"/>
            <ac:spMk id="25" creationId="{6CDB09A9-1EE8-A848-C6F0-920A5B0C62A6}"/>
          </ac:spMkLst>
        </pc:spChg>
        <pc:spChg chg="mod">
          <ac:chgData name="pim van den akker" userId="70c9ad202df69af3" providerId="LiveId" clId="{DFAF040C-34BB-4786-B584-BDF7A41B1D8A}" dt="2024-09-19T13:44:44.262" v="924"/>
          <ac:spMkLst>
            <pc:docMk/>
            <pc:sldMk cId="1703666927" sldId="280"/>
            <ac:spMk id="26" creationId="{F3929A0F-B612-E4DA-05BB-5249FBB0AD36}"/>
          </ac:spMkLst>
        </pc:spChg>
        <pc:grpChg chg="add mod">
          <ac:chgData name="pim van den akker" userId="70c9ad202df69af3" providerId="LiveId" clId="{DFAF040C-34BB-4786-B584-BDF7A41B1D8A}" dt="2024-09-23T10:07:42.934" v="1293" actId="1076"/>
          <ac:grpSpMkLst>
            <pc:docMk/>
            <pc:sldMk cId="1703666927" sldId="280"/>
            <ac:grpSpMk id="13" creationId="{97AAD495-BF43-B454-BB4B-291F21D6E7CE}"/>
          </ac:grpSpMkLst>
        </pc:grpChg>
        <pc:picChg chg="add mod">
          <ac:chgData name="pim van den akker" userId="70c9ad202df69af3" providerId="LiveId" clId="{DFAF040C-34BB-4786-B584-BDF7A41B1D8A}" dt="2024-09-23T10:04:45.936" v="1195" actId="1076"/>
          <ac:picMkLst>
            <pc:docMk/>
            <pc:sldMk cId="1703666927" sldId="280"/>
            <ac:picMk id="6" creationId="{58B4ABD0-E425-C168-43AD-9D0FBE64CF55}"/>
          </ac:picMkLst>
        </pc:picChg>
        <pc:picChg chg="add mod">
          <ac:chgData name="pim van den akker" userId="70c9ad202df69af3" providerId="LiveId" clId="{DFAF040C-34BB-4786-B584-BDF7A41B1D8A}" dt="2024-09-19T13:43:34.546" v="922" actId="1076"/>
          <ac:picMkLst>
            <pc:docMk/>
            <pc:sldMk cId="1703666927" sldId="280"/>
            <ac:picMk id="9" creationId="{E7FF27B5-6B3E-51C7-6CB1-A107EC34526D}"/>
          </ac:picMkLst>
        </pc:picChg>
        <pc:picChg chg="add mod">
          <ac:chgData name="pim van den akker" userId="70c9ad202df69af3" providerId="LiveId" clId="{DFAF040C-34BB-4786-B584-BDF7A41B1D8A}" dt="2024-09-19T13:43:32.761" v="921" actId="1076"/>
          <ac:picMkLst>
            <pc:docMk/>
            <pc:sldMk cId="1703666927" sldId="280"/>
            <ac:picMk id="11" creationId="{8ABFD779-B210-DD38-622E-6E93F2CB53EA}"/>
          </ac:picMkLst>
        </pc:picChg>
        <pc:picChg chg="add mod ord">
          <ac:chgData name="pim van den akker" userId="70c9ad202df69af3" providerId="LiveId" clId="{DFAF040C-34BB-4786-B584-BDF7A41B1D8A}" dt="2024-09-19T13:26:03.975" v="853" actId="167"/>
          <ac:picMkLst>
            <pc:docMk/>
            <pc:sldMk cId="1703666927" sldId="280"/>
            <ac:picMk id="12" creationId="{9A279A3E-6101-B4B5-0294-5675600832B4}"/>
          </ac:picMkLst>
        </pc:picChg>
        <pc:picChg chg="del">
          <ac:chgData name="pim van den akker" userId="70c9ad202df69af3" providerId="LiveId" clId="{DFAF040C-34BB-4786-B584-BDF7A41B1D8A}" dt="2024-09-19T13:22:08.868" v="824" actId="478"/>
          <ac:picMkLst>
            <pc:docMk/>
            <pc:sldMk cId="1703666927" sldId="280"/>
            <ac:picMk id="16" creationId="{FE944E51-7392-F788-6807-CBADB0958FEA}"/>
          </ac:picMkLst>
        </pc:picChg>
        <pc:picChg chg="del">
          <ac:chgData name="pim van den akker" userId="70c9ad202df69af3" providerId="LiveId" clId="{DFAF040C-34BB-4786-B584-BDF7A41B1D8A}" dt="2024-09-19T13:22:09.245" v="825" actId="478"/>
          <ac:picMkLst>
            <pc:docMk/>
            <pc:sldMk cId="1703666927" sldId="280"/>
            <ac:picMk id="21" creationId="{27ED17CF-D16B-2539-E3E9-D24902040F4E}"/>
          </ac:picMkLst>
        </pc:picChg>
        <pc:picChg chg="del">
          <ac:chgData name="pim van den akker" userId="70c9ad202df69af3" providerId="LiveId" clId="{DFAF040C-34BB-4786-B584-BDF7A41B1D8A}" dt="2024-09-19T13:22:08.411" v="823" actId="478"/>
          <ac:picMkLst>
            <pc:docMk/>
            <pc:sldMk cId="1703666927" sldId="280"/>
            <ac:picMk id="23" creationId="{08F8A668-0863-36F7-11D2-0C2E63443DBA}"/>
          </ac:picMkLst>
        </pc:picChg>
      </pc:sldChg>
      <pc:sldChg chg="modSp mod">
        <pc:chgData name="pim van den akker" userId="70c9ad202df69af3" providerId="LiveId" clId="{DFAF040C-34BB-4786-B584-BDF7A41B1D8A}" dt="2024-09-23T14:05:29.286" v="1941" actId="20577"/>
        <pc:sldMkLst>
          <pc:docMk/>
          <pc:sldMk cId="1197349669" sldId="282"/>
        </pc:sldMkLst>
        <pc:spChg chg="mod">
          <ac:chgData name="pim van den akker" userId="70c9ad202df69af3" providerId="LiveId" clId="{DFAF040C-34BB-4786-B584-BDF7A41B1D8A}" dt="2024-09-23T14:05:29.286" v="1941" actId="20577"/>
          <ac:spMkLst>
            <pc:docMk/>
            <pc:sldMk cId="1197349669" sldId="282"/>
            <ac:spMk id="2" creationId="{EE728078-9583-7913-E315-9216D4578020}"/>
          </ac:spMkLst>
        </pc:spChg>
      </pc:sldChg>
      <pc:sldChg chg="delSp modSp mod modAnim">
        <pc:chgData name="pim van den akker" userId="70c9ad202df69af3" providerId="LiveId" clId="{DFAF040C-34BB-4786-B584-BDF7A41B1D8A}" dt="2024-09-23T14:05:40.619" v="1952" actId="20577"/>
        <pc:sldMkLst>
          <pc:docMk/>
          <pc:sldMk cId="3538291979" sldId="283"/>
        </pc:sldMkLst>
        <pc:spChg chg="mod">
          <ac:chgData name="pim van den akker" userId="70c9ad202df69af3" providerId="LiveId" clId="{DFAF040C-34BB-4786-B584-BDF7A41B1D8A}" dt="2024-09-23T14:05:40.619" v="1952" actId="20577"/>
          <ac:spMkLst>
            <pc:docMk/>
            <pc:sldMk cId="3538291979" sldId="283"/>
            <ac:spMk id="2" creationId="{F8401CC3-8ACA-A943-461F-0B1AF14E7649}"/>
          </ac:spMkLst>
        </pc:spChg>
        <pc:spChg chg="mod topLvl">
          <ac:chgData name="pim van den akker" userId="70c9ad202df69af3" providerId="LiveId" clId="{DFAF040C-34BB-4786-B584-BDF7A41B1D8A}" dt="2024-09-23T09:06:40.668" v="997" actId="165"/>
          <ac:spMkLst>
            <pc:docMk/>
            <pc:sldMk cId="3538291979" sldId="283"/>
            <ac:spMk id="9" creationId="{E74FECB1-73E3-B328-B0F5-49259CA087B3}"/>
          </ac:spMkLst>
        </pc:spChg>
        <pc:spChg chg="mod topLvl">
          <ac:chgData name="pim van den akker" userId="70c9ad202df69af3" providerId="LiveId" clId="{DFAF040C-34BB-4786-B584-BDF7A41B1D8A}" dt="2024-09-23T09:06:40.668" v="997" actId="165"/>
          <ac:spMkLst>
            <pc:docMk/>
            <pc:sldMk cId="3538291979" sldId="283"/>
            <ac:spMk id="10" creationId="{27883DDB-76C9-81EC-1492-F85C48425ECC}"/>
          </ac:spMkLst>
        </pc:spChg>
        <pc:spChg chg="mod topLvl">
          <ac:chgData name="pim van den akker" userId="70c9ad202df69af3" providerId="LiveId" clId="{DFAF040C-34BB-4786-B584-BDF7A41B1D8A}" dt="2024-09-23T09:06:40.668" v="997" actId="165"/>
          <ac:spMkLst>
            <pc:docMk/>
            <pc:sldMk cId="3538291979" sldId="283"/>
            <ac:spMk id="11" creationId="{051970D2-76BD-4C0D-FE0D-5A833579799B}"/>
          </ac:spMkLst>
        </pc:spChg>
        <pc:grpChg chg="del">
          <ac:chgData name="pim van den akker" userId="70c9ad202df69af3" providerId="LiveId" clId="{DFAF040C-34BB-4786-B584-BDF7A41B1D8A}" dt="2024-09-23T09:06:40.668" v="997" actId="165"/>
          <ac:grpSpMkLst>
            <pc:docMk/>
            <pc:sldMk cId="3538291979" sldId="283"/>
            <ac:grpSpMk id="32" creationId="{895370DD-F27C-273C-BF7E-E4757545429C}"/>
          </ac:grpSpMkLst>
        </pc:grpChg>
        <pc:cxnChg chg="mod topLvl">
          <ac:chgData name="pim van den akker" userId="70c9ad202df69af3" providerId="LiveId" clId="{DFAF040C-34BB-4786-B584-BDF7A41B1D8A}" dt="2024-09-23T09:06:40.668" v="997" actId="165"/>
          <ac:cxnSpMkLst>
            <pc:docMk/>
            <pc:sldMk cId="3538291979" sldId="283"/>
            <ac:cxnSpMk id="20" creationId="{DFB74A24-4BFC-3E23-FE9E-1C37F5B81D80}"/>
          </ac:cxnSpMkLst>
        </pc:cxnChg>
        <pc:cxnChg chg="mod topLvl">
          <ac:chgData name="pim van den akker" userId="70c9ad202df69af3" providerId="LiveId" clId="{DFAF040C-34BB-4786-B584-BDF7A41B1D8A}" dt="2024-09-23T09:06:40.668" v="997" actId="165"/>
          <ac:cxnSpMkLst>
            <pc:docMk/>
            <pc:sldMk cId="3538291979" sldId="283"/>
            <ac:cxnSpMk id="21" creationId="{ED0412F0-1DF5-64F9-E735-F32FFF291C9B}"/>
          </ac:cxnSpMkLst>
        </pc:cxnChg>
      </pc:sldChg>
      <pc:sldChg chg="modSp mod">
        <pc:chgData name="pim van den akker" userId="70c9ad202df69af3" providerId="LiveId" clId="{DFAF040C-34BB-4786-B584-BDF7A41B1D8A}" dt="2024-09-23T14:06:26.108" v="1969" actId="20577"/>
        <pc:sldMkLst>
          <pc:docMk/>
          <pc:sldMk cId="1683140387" sldId="284"/>
        </pc:sldMkLst>
        <pc:spChg chg="mod">
          <ac:chgData name="pim van den akker" userId="70c9ad202df69af3" providerId="LiveId" clId="{DFAF040C-34BB-4786-B584-BDF7A41B1D8A}" dt="2024-09-23T14:06:26.108" v="1969" actId="20577"/>
          <ac:spMkLst>
            <pc:docMk/>
            <pc:sldMk cId="1683140387" sldId="284"/>
            <ac:spMk id="20" creationId="{6CE29DE4-12D0-C993-F589-22F02AC2B464}"/>
          </ac:spMkLst>
        </pc:spChg>
      </pc:sldChg>
      <pc:sldChg chg="modSp mod">
        <pc:chgData name="pim van den akker" userId="70c9ad202df69af3" providerId="LiveId" clId="{DFAF040C-34BB-4786-B584-BDF7A41B1D8A}" dt="2024-09-23T14:11:05.321" v="2046" actId="20577"/>
        <pc:sldMkLst>
          <pc:docMk/>
          <pc:sldMk cId="3750886809" sldId="286"/>
        </pc:sldMkLst>
        <pc:spChg chg="mod">
          <ac:chgData name="pim van den akker" userId="70c9ad202df69af3" providerId="LiveId" clId="{DFAF040C-34BB-4786-B584-BDF7A41B1D8A}" dt="2024-09-23T14:10:57.282" v="2041" actId="20577"/>
          <ac:spMkLst>
            <pc:docMk/>
            <pc:sldMk cId="3750886809" sldId="286"/>
            <ac:spMk id="2" creationId="{51F03881-AEC6-EF59-FEF5-FB35E7CF53C9}"/>
          </ac:spMkLst>
        </pc:spChg>
        <pc:graphicFrameChg chg="mod">
          <ac:chgData name="pim van den akker" userId="70c9ad202df69af3" providerId="LiveId" clId="{DFAF040C-34BB-4786-B584-BDF7A41B1D8A}" dt="2024-09-23T14:11:05.321" v="2046" actId="20577"/>
          <ac:graphicFrameMkLst>
            <pc:docMk/>
            <pc:sldMk cId="3750886809" sldId="286"/>
            <ac:graphicFrameMk id="6" creationId="{0A59F9A8-B943-5E59-C225-668463A4198D}"/>
          </ac:graphicFrameMkLst>
        </pc:graphicFrameChg>
      </pc:sldChg>
      <pc:sldChg chg="addSp modSp mod modAnim">
        <pc:chgData name="pim van den akker" userId="70c9ad202df69af3" providerId="LiveId" clId="{DFAF040C-34BB-4786-B584-BDF7A41B1D8A}" dt="2024-09-23T13:10:47.754" v="1814"/>
        <pc:sldMkLst>
          <pc:docMk/>
          <pc:sldMk cId="2406313590" sldId="289"/>
        </pc:sldMkLst>
        <pc:spChg chg="mod">
          <ac:chgData name="pim van den akker" userId="70c9ad202df69af3" providerId="LiveId" clId="{DFAF040C-34BB-4786-B584-BDF7A41B1D8A}" dt="2024-09-23T11:42:10.243" v="1500" actId="20577"/>
          <ac:spMkLst>
            <pc:docMk/>
            <pc:sldMk cId="2406313590" sldId="289"/>
            <ac:spMk id="3" creationId="{23B76AB3-5F1A-D60D-DCD2-A3547D240EB7}"/>
          </ac:spMkLst>
        </pc:spChg>
        <pc:picChg chg="mod">
          <ac:chgData name="pim van den akker" userId="70c9ad202df69af3" providerId="LiveId" clId="{DFAF040C-34BB-4786-B584-BDF7A41B1D8A}" dt="2024-09-23T13:10:08.286" v="1806" actId="1076"/>
          <ac:picMkLst>
            <pc:docMk/>
            <pc:sldMk cId="2406313590" sldId="289"/>
            <ac:picMk id="7" creationId="{BEB8AA89-C67A-8706-3AF3-54B31150BDD8}"/>
          </ac:picMkLst>
        </pc:picChg>
        <pc:picChg chg="add mod">
          <ac:chgData name="pim van den akker" userId="70c9ad202df69af3" providerId="LiveId" clId="{DFAF040C-34BB-4786-B584-BDF7A41B1D8A}" dt="2024-09-23T13:10:29.294" v="1812" actId="1076"/>
          <ac:picMkLst>
            <pc:docMk/>
            <pc:sldMk cId="2406313590" sldId="289"/>
            <ac:picMk id="8" creationId="{AEC185D5-CC6B-18B4-0285-B3344A0B8BE6}"/>
          </ac:picMkLst>
        </pc:picChg>
      </pc:sldChg>
      <pc:sldChg chg="addSp delSp modSp del mod modAnim">
        <pc:chgData name="pim van den akker" userId="70c9ad202df69af3" providerId="LiveId" clId="{DFAF040C-34BB-4786-B584-BDF7A41B1D8A}" dt="2024-09-19T12:47:52.231" v="551" actId="47"/>
        <pc:sldMkLst>
          <pc:docMk/>
          <pc:sldMk cId="2845319199" sldId="290"/>
        </pc:sldMkLst>
        <pc:spChg chg="mod">
          <ac:chgData name="pim van den akker" userId="70c9ad202df69af3" providerId="LiveId" clId="{DFAF040C-34BB-4786-B584-BDF7A41B1D8A}" dt="2024-09-19T07:17:29.611" v="375" actId="6549"/>
          <ac:spMkLst>
            <pc:docMk/>
            <pc:sldMk cId="2845319199" sldId="290"/>
            <ac:spMk id="3" creationId="{0EC0E035-3907-FB2B-A656-82064A4FBEC7}"/>
          </ac:spMkLst>
        </pc:spChg>
        <pc:picChg chg="add del mod">
          <ac:chgData name="pim van den akker" userId="70c9ad202df69af3" providerId="LiveId" clId="{DFAF040C-34BB-4786-B584-BDF7A41B1D8A}" dt="2024-09-19T12:14:33.872" v="471" actId="478"/>
          <ac:picMkLst>
            <pc:docMk/>
            <pc:sldMk cId="2845319199" sldId="290"/>
            <ac:picMk id="7" creationId="{B6683AA9-6D35-0B9C-8B1C-943632F3DF5E}"/>
          </ac:picMkLst>
        </pc:picChg>
        <pc:picChg chg="mod">
          <ac:chgData name="pim van den akker" userId="70c9ad202df69af3" providerId="LiveId" clId="{DFAF040C-34BB-4786-B584-BDF7A41B1D8A}" dt="2024-09-19T07:19:20.284" v="377" actId="1076"/>
          <ac:picMkLst>
            <pc:docMk/>
            <pc:sldMk cId="2845319199" sldId="290"/>
            <ac:picMk id="25" creationId="{5387A0C7-6F8E-D127-A770-4B9B54AB7140}"/>
          </ac:picMkLst>
        </pc:picChg>
      </pc:sldChg>
      <pc:sldChg chg="addSp delSp modSp new mod setBg addAnim delAnim modAnim">
        <pc:chgData name="pim van den akker" userId="70c9ad202df69af3" providerId="LiveId" clId="{DFAF040C-34BB-4786-B584-BDF7A41B1D8A}" dt="2024-09-23T12:35:32.944" v="1799" actId="1076"/>
        <pc:sldMkLst>
          <pc:docMk/>
          <pc:sldMk cId="3354127842" sldId="291"/>
        </pc:sldMkLst>
        <pc:spChg chg="mod">
          <ac:chgData name="pim van den akker" userId="70c9ad202df69af3" providerId="LiveId" clId="{DFAF040C-34BB-4786-B584-BDF7A41B1D8A}" dt="2024-09-23T12:35:32.944" v="1799" actId="1076"/>
          <ac:spMkLst>
            <pc:docMk/>
            <pc:sldMk cId="3354127842" sldId="291"/>
            <ac:spMk id="2" creationId="{5DD045C1-3C5C-5BBE-87BD-862C4C1D8F8A}"/>
          </ac:spMkLst>
        </pc:spChg>
        <pc:spChg chg="mod">
          <ac:chgData name="pim van den akker" userId="70c9ad202df69af3" providerId="LiveId" clId="{DFAF040C-34BB-4786-B584-BDF7A41B1D8A}" dt="2024-09-23T12:35:30.236" v="1798" actId="1076"/>
          <ac:spMkLst>
            <pc:docMk/>
            <pc:sldMk cId="3354127842" sldId="291"/>
            <ac:spMk id="3" creationId="{43325658-0EBE-7141-C153-3155ACB62131}"/>
          </ac:spMkLst>
        </pc:spChg>
        <pc:spChg chg="del">
          <ac:chgData name="pim van den akker" userId="70c9ad202df69af3" providerId="LiveId" clId="{DFAF040C-34BB-4786-B584-BDF7A41B1D8A}" dt="2024-09-11T18:40:39.527" v="1" actId="3680"/>
          <ac:spMkLst>
            <pc:docMk/>
            <pc:sldMk cId="3354127842" sldId="291"/>
            <ac:spMk id="3" creationId="{4B712512-DB39-6F05-22B0-FED557D99445}"/>
          </ac:spMkLst>
        </pc:spChg>
        <pc:spChg chg="add del mod">
          <ac:chgData name="pim van den akker" userId="70c9ad202df69af3" providerId="LiveId" clId="{DFAF040C-34BB-4786-B584-BDF7A41B1D8A}" dt="2024-09-11T18:45:15.381" v="17" actId="478"/>
          <ac:spMkLst>
            <pc:docMk/>
            <pc:sldMk cId="3354127842" sldId="291"/>
            <ac:spMk id="11" creationId="{443E64FA-BE0C-5072-0B15-253DC748E7D2}"/>
          </ac:spMkLst>
        </pc:spChg>
        <pc:spChg chg="add del mod">
          <ac:chgData name="pim van den akker" userId="70c9ad202df69af3" providerId="LiveId" clId="{DFAF040C-34BB-4786-B584-BDF7A41B1D8A}" dt="2024-09-11T19:06:43.854" v="263" actId="11529"/>
          <ac:spMkLst>
            <pc:docMk/>
            <pc:sldMk cId="3354127842" sldId="291"/>
            <ac:spMk id="15" creationId="{57CA675E-D32E-49ED-4C9D-46DAC0F279C6}"/>
          </ac:spMkLst>
        </pc:spChg>
        <pc:spChg chg="add mod">
          <ac:chgData name="pim van den akker" userId="70c9ad202df69af3" providerId="LiveId" clId="{DFAF040C-34BB-4786-B584-BDF7A41B1D8A}" dt="2024-09-11T19:06:40.842" v="260" actId="14100"/>
          <ac:spMkLst>
            <pc:docMk/>
            <pc:sldMk cId="3354127842" sldId="291"/>
            <ac:spMk id="16" creationId="{3DC4A12D-7DA0-C00E-EB5D-5345DF2F529C}"/>
          </ac:spMkLst>
        </pc:spChg>
        <pc:spChg chg="add mod">
          <ac:chgData name="pim van den akker" userId="70c9ad202df69af3" providerId="LiveId" clId="{DFAF040C-34BB-4786-B584-BDF7A41B1D8A}" dt="2024-09-11T19:06:39.478" v="256" actId="1076"/>
          <ac:spMkLst>
            <pc:docMk/>
            <pc:sldMk cId="3354127842" sldId="291"/>
            <ac:spMk id="17" creationId="{781EB3AB-1EB6-A513-6EE2-4FAAF6D93062}"/>
          </ac:spMkLst>
        </pc:spChg>
        <pc:spChg chg="add mod">
          <ac:chgData name="pim van den akker" userId="70c9ad202df69af3" providerId="LiveId" clId="{DFAF040C-34BB-4786-B584-BDF7A41B1D8A}" dt="2024-09-11T19:06:39.047" v="254" actId="1076"/>
          <ac:spMkLst>
            <pc:docMk/>
            <pc:sldMk cId="3354127842" sldId="291"/>
            <ac:spMk id="18" creationId="{DE61DB08-0BD0-CDAF-23B6-AA4EC7250DD6}"/>
          </ac:spMkLst>
        </pc:spChg>
        <pc:spChg chg="add mod">
          <ac:chgData name="pim van den akker" userId="70c9ad202df69af3" providerId="LiveId" clId="{DFAF040C-34BB-4786-B584-BDF7A41B1D8A}" dt="2024-09-11T19:06:38.764" v="253" actId="1076"/>
          <ac:spMkLst>
            <pc:docMk/>
            <pc:sldMk cId="3354127842" sldId="291"/>
            <ac:spMk id="19" creationId="{D4EAF348-AA52-536E-99D4-8522438DC9D9}"/>
          </ac:spMkLst>
        </pc:spChg>
        <pc:spChg chg="add mod">
          <ac:chgData name="pim van den akker" userId="70c9ad202df69af3" providerId="LiveId" clId="{DFAF040C-34BB-4786-B584-BDF7A41B1D8A}" dt="2024-09-11T19:06:38.499" v="252" actId="1076"/>
          <ac:spMkLst>
            <pc:docMk/>
            <pc:sldMk cId="3354127842" sldId="291"/>
            <ac:spMk id="20" creationId="{4437DD9B-C494-4159-2577-DFD95FD6D755}"/>
          </ac:spMkLst>
        </pc:spChg>
        <pc:spChg chg="add del mod">
          <ac:chgData name="pim van den akker" userId="70c9ad202df69af3" providerId="LiveId" clId="{DFAF040C-34BB-4786-B584-BDF7A41B1D8A}" dt="2024-09-23T12:19:03.005" v="1572" actId="478"/>
          <ac:spMkLst>
            <pc:docMk/>
            <pc:sldMk cId="3354127842" sldId="291"/>
            <ac:spMk id="20" creationId="{4BB039EA-1522-6A3B-08EE-191906D840D3}"/>
          </ac:spMkLst>
        </pc:spChg>
        <pc:spChg chg="add mod">
          <ac:chgData name="pim van den akker" userId="70c9ad202df69af3" providerId="LiveId" clId="{DFAF040C-34BB-4786-B584-BDF7A41B1D8A}" dt="2024-09-23T12:21:00.986" v="1615" actId="164"/>
          <ac:spMkLst>
            <pc:docMk/>
            <pc:sldMk cId="3354127842" sldId="291"/>
            <ac:spMk id="21" creationId="{46A5E9C1-984A-E2CD-5E7B-C5BF74E4EC0E}"/>
          </ac:spMkLst>
        </pc:spChg>
        <pc:spChg chg="add mod">
          <ac:chgData name="pim van den akker" userId="70c9ad202df69af3" providerId="LiveId" clId="{DFAF040C-34BB-4786-B584-BDF7A41B1D8A}" dt="2024-09-11T19:06:38.153" v="251" actId="1076"/>
          <ac:spMkLst>
            <pc:docMk/>
            <pc:sldMk cId="3354127842" sldId="291"/>
            <ac:spMk id="21" creationId="{5F2590C2-0148-6CC5-10F1-4D468EDDED85}"/>
          </ac:spMkLst>
        </pc:spChg>
        <pc:spChg chg="mod topLvl">
          <ac:chgData name="pim van den akker" userId="70c9ad202df69af3" providerId="LiveId" clId="{DFAF040C-34BB-4786-B584-BDF7A41B1D8A}" dt="2024-09-23T12:34:33.187" v="1787" actId="164"/>
          <ac:spMkLst>
            <pc:docMk/>
            <pc:sldMk cId="3354127842" sldId="291"/>
            <ac:spMk id="44" creationId="{CCD44AB1-5069-5DBA-F1D5-AFF71A02279B}"/>
          </ac:spMkLst>
        </pc:spChg>
        <pc:spChg chg="add mod">
          <ac:chgData name="pim van den akker" userId="70c9ad202df69af3" providerId="LiveId" clId="{DFAF040C-34BB-4786-B584-BDF7A41B1D8A}" dt="2024-09-23T12:34:33.187" v="1787" actId="164"/>
          <ac:spMkLst>
            <pc:docMk/>
            <pc:sldMk cId="3354127842" sldId="291"/>
            <ac:spMk id="46" creationId="{BA2A141E-A5AC-2875-0E25-19CE7204EF36}"/>
          </ac:spMkLst>
        </pc:spChg>
        <pc:spChg chg="add mod ord">
          <ac:chgData name="pim van den akker" userId="70c9ad202df69af3" providerId="LiveId" clId="{DFAF040C-34BB-4786-B584-BDF7A41B1D8A}" dt="2024-09-23T12:35:25.325" v="1796" actId="14100"/>
          <ac:spMkLst>
            <pc:docMk/>
            <pc:sldMk cId="3354127842" sldId="291"/>
            <ac:spMk id="47" creationId="{9112795C-9D2D-0C6B-3B1F-8F3AE1FCAEBE}"/>
          </ac:spMkLst>
        </pc:spChg>
        <pc:spChg chg="add mod">
          <ac:chgData name="pim van den akker" userId="70c9ad202df69af3" providerId="LiveId" clId="{DFAF040C-34BB-4786-B584-BDF7A41B1D8A}" dt="2024-09-23T12:34:38.593" v="1788" actId="164"/>
          <ac:spMkLst>
            <pc:docMk/>
            <pc:sldMk cId="3354127842" sldId="291"/>
            <ac:spMk id="50" creationId="{2BA9DC74-5D70-818E-658E-EB1BD82E20A8}"/>
          </ac:spMkLst>
        </pc:spChg>
        <pc:spChg chg="add mod">
          <ac:chgData name="pim van den akker" userId="70c9ad202df69af3" providerId="LiveId" clId="{DFAF040C-34BB-4786-B584-BDF7A41B1D8A}" dt="2024-09-23T12:34:38.593" v="1788" actId="164"/>
          <ac:spMkLst>
            <pc:docMk/>
            <pc:sldMk cId="3354127842" sldId="291"/>
            <ac:spMk id="53" creationId="{E9DFCA09-D779-D815-0403-264834728FC0}"/>
          </ac:spMkLst>
        </pc:spChg>
        <pc:grpChg chg="add mod">
          <ac:chgData name="pim van den akker" userId="70c9ad202df69af3" providerId="LiveId" clId="{DFAF040C-34BB-4786-B584-BDF7A41B1D8A}" dt="2024-09-23T12:21:00.986" v="1615" actId="164"/>
          <ac:grpSpMkLst>
            <pc:docMk/>
            <pc:sldMk cId="3354127842" sldId="291"/>
            <ac:grpSpMk id="36" creationId="{0CB14A41-9DC0-5861-2332-D012E7BF3A12}"/>
          </ac:grpSpMkLst>
        </pc:grpChg>
        <pc:grpChg chg="add del mod">
          <ac:chgData name="pim van den akker" userId="70c9ad202df69af3" providerId="LiveId" clId="{DFAF040C-34BB-4786-B584-BDF7A41B1D8A}" dt="2024-09-23T12:30:31.557" v="1669" actId="478"/>
          <ac:grpSpMkLst>
            <pc:docMk/>
            <pc:sldMk cId="3354127842" sldId="291"/>
            <ac:grpSpMk id="41" creationId="{F02149ED-9892-33EB-57C5-3ACA10A7E8A5}"/>
          </ac:grpSpMkLst>
        </pc:grpChg>
        <pc:grpChg chg="add mod">
          <ac:chgData name="pim van den akker" userId="70c9ad202df69af3" providerId="LiveId" clId="{DFAF040C-34BB-4786-B584-BDF7A41B1D8A}" dt="2024-09-23T12:34:33.187" v="1787" actId="164"/>
          <ac:grpSpMkLst>
            <pc:docMk/>
            <pc:sldMk cId="3354127842" sldId="291"/>
            <ac:grpSpMk id="48" creationId="{3DF46F3A-223D-F785-4118-E6DDADD1D196}"/>
          </ac:grpSpMkLst>
        </pc:grpChg>
        <pc:grpChg chg="add mod">
          <ac:chgData name="pim van den akker" userId="70c9ad202df69af3" providerId="LiveId" clId="{DFAF040C-34BB-4786-B584-BDF7A41B1D8A}" dt="2024-09-23T12:34:38.593" v="1788" actId="164"/>
          <ac:grpSpMkLst>
            <pc:docMk/>
            <pc:sldMk cId="3354127842" sldId="291"/>
            <ac:grpSpMk id="49" creationId="{0C599588-66E3-57F4-1504-CA4615BF39E3}"/>
          </ac:grpSpMkLst>
        </pc:grpChg>
        <pc:grpChg chg="add mod">
          <ac:chgData name="pim van den akker" userId="70c9ad202df69af3" providerId="LiveId" clId="{DFAF040C-34BB-4786-B584-BDF7A41B1D8A}" dt="2024-09-23T12:34:33.187" v="1787" actId="164"/>
          <ac:grpSpMkLst>
            <pc:docMk/>
            <pc:sldMk cId="3354127842" sldId="291"/>
            <ac:grpSpMk id="54" creationId="{6EA850C2-9305-9BBE-B459-CF7E3ECEEA2B}"/>
          </ac:grpSpMkLst>
        </pc:grpChg>
        <pc:grpChg chg="add mod">
          <ac:chgData name="pim van den akker" userId="70c9ad202df69af3" providerId="LiveId" clId="{DFAF040C-34BB-4786-B584-BDF7A41B1D8A}" dt="2024-09-23T12:35:10.947" v="1792" actId="1076"/>
          <ac:grpSpMkLst>
            <pc:docMk/>
            <pc:sldMk cId="3354127842" sldId="291"/>
            <ac:grpSpMk id="55" creationId="{FD022EDC-3E39-D8CE-8391-576B5C8B29D0}"/>
          </ac:grpSpMkLst>
        </pc:grpChg>
        <pc:graphicFrameChg chg="add del mod ord modGraphic">
          <ac:chgData name="pim van den akker" userId="70c9ad202df69af3" providerId="LiveId" clId="{DFAF040C-34BB-4786-B584-BDF7A41B1D8A}" dt="2024-09-11T18:44:39.743" v="15" actId="478"/>
          <ac:graphicFrameMkLst>
            <pc:docMk/>
            <pc:sldMk cId="3354127842" sldId="291"/>
            <ac:graphicFrameMk id="6" creationId="{8F318F96-FA10-10B4-C038-58BF18339F73}"/>
          </ac:graphicFrameMkLst>
        </pc:graphicFrameChg>
        <pc:graphicFrameChg chg="add del mod">
          <ac:chgData name="pim van den akker" userId="70c9ad202df69af3" providerId="LiveId" clId="{DFAF040C-34BB-4786-B584-BDF7A41B1D8A}" dt="2024-09-23T12:34:33.187" v="1787" actId="164"/>
          <ac:graphicFrameMkLst>
            <pc:docMk/>
            <pc:sldMk cId="3354127842" sldId="291"/>
            <ac:graphicFrameMk id="9" creationId="{2C9B21F6-2EC4-FF38-28A8-111CF75CBF77}"/>
          </ac:graphicFrameMkLst>
        </pc:graphicFrameChg>
        <pc:graphicFrameChg chg="add mod">
          <ac:chgData name="pim van den akker" userId="70c9ad202df69af3" providerId="LiveId" clId="{DFAF040C-34BB-4786-B584-BDF7A41B1D8A}" dt="2024-09-23T12:07:32.252" v="1530"/>
          <ac:graphicFrameMkLst>
            <pc:docMk/>
            <pc:sldMk cId="3354127842" sldId="291"/>
            <ac:graphicFrameMk id="13" creationId="{5C081B48-3909-399B-BA86-6A77D5415DFF}"/>
          </ac:graphicFrameMkLst>
        </pc:graphicFrameChg>
        <pc:graphicFrameChg chg="add mod">
          <ac:chgData name="pim van den akker" userId="70c9ad202df69af3" providerId="LiveId" clId="{DFAF040C-34BB-4786-B584-BDF7A41B1D8A}" dt="2024-09-11T18:58:01.375" v="197"/>
          <ac:graphicFrameMkLst>
            <pc:docMk/>
            <pc:sldMk cId="3354127842" sldId="291"/>
            <ac:graphicFrameMk id="14" creationId="{3D27EFD4-9E83-4453-1609-97FF402C3D7E}"/>
          </ac:graphicFrameMkLst>
        </pc:graphicFrameChg>
        <pc:picChg chg="mod">
          <ac:chgData name="pim van den akker" userId="70c9ad202df69af3" providerId="LiveId" clId="{DFAF040C-34BB-4786-B584-BDF7A41B1D8A}" dt="2024-09-23T12:09:58.021" v="1571" actId="14100"/>
          <ac:picMkLst>
            <pc:docMk/>
            <pc:sldMk cId="3354127842" sldId="291"/>
            <ac:picMk id="12" creationId="{CF464E4B-F8EC-2D8B-066B-B7E81EB4198D}"/>
          </ac:picMkLst>
        </pc:picChg>
        <pc:picChg chg="add mod">
          <ac:chgData name="pim van den akker" userId="70c9ad202df69af3" providerId="LiveId" clId="{DFAF040C-34BB-4786-B584-BDF7A41B1D8A}" dt="2024-09-11T19:12:14.473" v="327"/>
          <ac:picMkLst>
            <pc:docMk/>
            <pc:sldMk cId="3354127842" sldId="291"/>
            <ac:picMk id="22" creationId="{85AC091B-7D19-74A8-B9AC-821D6DB881C9}"/>
          </ac:picMkLst>
        </pc:picChg>
        <pc:picChg chg="add mod">
          <ac:chgData name="pim van den akker" userId="70c9ad202df69af3" providerId="LiveId" clId="{DFAF040C-34BB-4786-B584-BDF7A41B1D8A}" dt="2024-09-11T19:12:14.473" v="327"/>
          <ac:picMkLst>
            <pc:docMk/>
            <pc:sldMk cId="3354127842" sldId="291"/>
            <ac:picMk id="23" creationId="{4E76B9D8-314A-C5AA-891F-55F4B1D2D384}"/>
          </ac:picMkLst>
        </pc:picChg>
        <pc:picChg chg="add mod">
          <ac:chgData name="pim van den akker" userId="70c9ad202df69af3" providerId="LiveId" clId="{DFAF040C-34BB-4786-B584-BDF7A41B1D8A}" dt="2024-09-11T19:12:14.473" v="327"/>
          <ac:picMkLst>
            <pc:docMk/>
            <pc:sldMk cId="3354127842" sldId="291"/>
            <ac:picMk id="24" creationId="{4E9DE19C-E21E-65C4-DAB6-B2E034ADDED1}"/>
          </ac:picMkLst>
        </pc:picChg>
        <pc:picChg chg="add mod">
          <ac:chgData name="pim van den akker" userId="70c9ad202df69af3" providerId="LiveId" clId="{DFAF040C-34BB-4786-B584-BDF7A41B1D8A}" dt="2024-09-11T19:12:14.473" v="327"/>
          <ac:picMkLst>
            <pc:docMk/>
            <pc:sldMk cId="3354127842" sldId="291"/>
            <ac:picMk id="25" creationId="{311CFFD3-76EF-E8F2-8705-8386C9F92985}"/>
          </ac:picMkLst>
        </pc:picChg>
        <pc:picChg chg="add mod">
          <ac:chgData name="pim van den akker" userId="70c9ad202df69af3" providerId="LiveId" clId="{DFAF040C-34BB-4786-B584-BDF7A41B1D8A}" dt="2024-09-11T19:12:14.473" v="327"/>
          <ac:picMkLst>
            <pc:docMk/>
            <pc:sldMk cId="3354127842" sldId="291"/>
            <ac:picMk id="26" creationId="{FA7E8764-8BF4-9E7F-EAF3-A878737390EE}"/>
          </ac:picMkLst>
        </pc:picChg>
        <pc:picChg chg="add mod">
          <ac:chgData name="pim van den akker" userId="70c9ad202df69af3" providerId="LiveId" clId="{DFAF040C-34BB-4786-B584-BDF7A41B1D8A}" dt="2024-09-11T19:12:14.473" v="327"/>
          <ac:picMkLst>
            <pc:docMk/>
            <pc:sldMk cId="3354127842" sldId="291"/>
            <ac:picMk id="27" creationId="{B359FFC3-B4E9-BCFE-C7A2-B28AB4F7E302}"/>
          </ac:picMkLst>
        </pc:picChg>
        <pc:picChg chg="add mod">
          <ac:chgData name="pim van den akker" userId="70c9ad202df69af3" providerId="LiveId" clId="{DFAF040C-34BB-4786-B584-BDF7A41B1D8A}" dt="2024-09-11T19:12:14.473" v="327"/>
          <ac:picMkLst>
            <pc:docMk/>
            <pc:sldMk cId="3354127842" sldId="291"/>
            <ac:picMk id="28" creationId="{A82DCA0D-FA06-D7C6-499B-9F8916719B13}"/>
          </ac:picMkLst>
        </pc:picChg>
        <pc:picChg chg="add mod">
          <ac:chgData name="pim van den akker" userId="70c9ad202df69af3" providerId="LiveId" clId="{DFAF040C-34BB-4786-B584-BDF7A41B1D8A}" dt="2024-09-23T12:09:54.324" v="1568" actId="1076"/>
          <ac:picMkLst>
            <pc:docMk/>
            <pc:sldMk cId="3354127842" sldId="291"/>
            <ac:picMk id="29" creationId="{0160A77A-6F1F-029E-C3D3-183661DD9A19}"/>
          </ac:picMkLst>
        </pc:picChg>
        <pc:picChg chg="add mod">
          <ac:chgData name="pim van den akker" userId="70c9ad202df69af3" providerId="LiveId" clId="{DFAF040C-34BB-4786-B584-BDF7A41B1D8A}" dt="2024-09-23T12:09:56.619" v="1570" actId="14100"/>
          <ac:picMkLst>
            <pc:docMk/>
            <pc:sldMk cId="3354127842" sldId="291"/>
            <ac:picMk id="30" creationId="{5202BCBA-8C3C-57B8-B200-000C2421249F}"/>
          </ac:picMkLst>
        </pc:picChg>
        <pc:picChg chg="add del mod">
          <ac:chgData name="pim van den akker" userId="70c9ad202df69af3" providerId="LiveId" clId="{DFAF040C-34BB-4786-B584-BDF7A41B1D8A}" dt="2024-09-23T12:26:56.367" v="1623" actId="21"/>
          <ac:picMkLst>
            <pc:docMk/>
            <pc:sldMk cId="3354127842" sldId="291"/>
            <ac:picMk id="38" creationId="{A2074B88-3E7E-C9A4-2513-3DAC552D914D}"/>
          </ac:picMkLst>
        </pc:picChg>
        <pc:picChg chg="add mod">
          <ac:chgData name="pim van den akker" userId="70c9ad202df69af3" providerId="LiveId" clId="{DFAF040C-34BB-4786-B584-BDF7A41B1D8A}" dt="2024-09-23T12:34:33.187" v="1787" actId="164"/>
          <ac:picMkLst>
            <pc:docMk/>
            <pc:sldMk cId="3354127842" sldId="291"/>
            <ac:picMk id="39" creationId="{ECD260EF-D29B-BB9C-4325-DA62CD6834CF}"/>
          </ac:picMkLst>
        </pc:picChg>
        <pc:picChg chg="add mod">
          <ac:chgData name="pim van den akker" userId="70c9ad202df69af3" providerId="LiveId" clId="{DFAF040C-34BB-4786-B584-BDF7A41B1D8A}" dt="2024-09-23T12:34:33.187" v="1787" actId="164"/>
          <ac:picMkLst>
            <pc:docMk/>
            <pc:sldMk cId="3354127842" sldId="291"/>
            <ac:picMk id="40" creationId="{F8FB171D-8484-A814-0AC3-4806A4F76971}"/>
          </ac:picMkLst>
        </pc:picChg>
        <pc:cxnChg chg="add mod">
          <ac:chgData name="pim van den akker" userId="70c9ad202df69af3" providerId="LiveId" clId="{DFAF040C-34BB-4786-B584-BDF7A41B1D8A}" dt="2024-09-23T12:21:00.986" v="1615" actId="164"/>
          <ac:cxnSpMkLst>
            <pc:docMk/>
            <pc:sldMk cId="3354127842" sldId="291"/>
            <ac:cxnSpMk id="15" creationId="{CEBD3FD5-D4BC-4358-CB3F-2AB40438D3DE}"/>
          </ac:cxnSpMkLst>
        </pc:cxnChg>
        <pc:cxnChg chg="add mod">
          <ac:chgData name="pim van den akker" userId="70c9ad202df69af3" providerId="LiveId" clId="{DFAF040C-34BB-4786-B584-BDF7A41B1D8A}" dt="2024-09-23T12:21:00.986" v="1615" actId="164"/>
          <ac:cxnSpMkLst>
            <pc:docMk/>
            <pc:sldMk cId="3354127842" sldId="291"/>
            <ac:cxnSpMk id="17" creationId="{23EF7EB9-2B8E-3C01-3258-4195D0EEED62}"/>
          </ac:cxnSpMkLst>
        </pc:cxnChg>
        <pc:cxnChg chg="add del mod">
          <ac:chgData name="pim van den akker" userId="70c9ad202df69af3" providerId="LiveId" clId="{DFAF040C-34BB-4786-B584-BDF7A41B1D8A}" dt="2024-09-23T12:20:44.410" v="1613" actId="478"/>
          <ac:cxnSpMkLst>
            <pc:docMk/>
            <pc:sldMk cId="3354127842" sldId="291"/>
            <ac:cxnSpMk id="19" creationId="{151C7F28-D231-6BFE-A821-BD52EFAE32ED}"/>
          </ac:cxnSpMkLst>
        </pc:cxnChg>
        <pc:cxnChg chg="add mod">
          <ac:chgData name="pim van den akker" userId="70c9ad202df69af3" providerId="LiveId" clId="{DFAF040C-34BB-4786-B584-BDF7A41B1D8A}" dt="2024-09-23T12:21:00.986" v="1615" actId="164"/>
          <ac:cxnSpMkLst>
            <pc:docMk/>
            <pc:sldMk cId="3354127842" sldId="291"/>
            <ac:cxnSpMk id="32" creationId="{574B45BC-DF6C-6A6C-1E20-7763CD397587}"/>
          </ac:cxnSpMkLst>
        </pc:cxnChg>
        <pc:cxnChg chg="del mod">
          <ac:chgData name="pim van den akker" userId="70c9ad202df69af3" providerId="LiveId" clId="{DFAF040C-34BB-4786-B584-BDF7A41B1D8A}" dt="2024-09-23T12:30:28.827" v="1667" actId="478"/>
          <ac:cxnSpMkLst>
            <pc:docMk/>
            <pc:sldMk cId="3354127842" sldId="291"/>
            <ac:cxnSpMk id="42" creationId="{1FC463A0-07A0-3E1A-FCA5-2E1242BFE173}"/>
          </ac:cxnSpMkLst>
        </pc:cxnChg>
        <pc:cxnChg chg="del mod">
          <ac:chgData name="pim van den akker" userId="70c9ad202df69af3" providerId="LiveId" clId="{DFAF040C-34BB-4786-B584-BDF7A41B1D8A}" dt="2024-09-23T12:30:30.206" v="1668" actId="478"/>
          <ac:cxnSpMkLst>
            <pc:docMk/>
            <pc:sldMk cId="3354127842" sldId="291"/>
            <ac:cxnSpMk id="43" creationId="{6489DB5A-4C3B-71D3-B7C9-813D9622CB83}"/>
          </ac:cxnSpMkLst>
        </pc:cxnChg>
        <pc:cxnChg chg="del mod topLvl">
          <ac:chgData name="pim van den akker" userId="70c9ad202df69af3" providerId="LiveId" clId="{DFAF040C-34BB-4786-B584-BDF7A41B1D8A}" dt="2024-09-23T12:30:31.557" v="1669" actId="478"/>
          <ac:cxnSpMkLst>
            <pc:docMk/>
            <pc:sldMk cId="3354127842" sldId="291"/>
            <ac:cxnSpMk id="45" creationId="{6B117598-5B37-758E-3395-28EA65F09391}"/>
          </ac:cxnSpMkLst>
        </pc:cxnChg>
        <pc:cxnChg chg="add del mod">
          <ac:chgData name="pim van den akker" userId="70c9ad202df69af3" providerId="LiveId" clId="{DFAF040C-34BB-4786-B584-BDF7A41B1D8A}" dt="2024-09-23T12:34:07.706" v="1778" actId="478"/>
          <ac:cxnSpMkLst>
            <pc:docMk/>
            <pc:sldMk cId="3354127842" sldId="291"/>
            <ac:cxnSpMk id="52" creationId="{9DAD2815-6862-BDC5-FF30-51F840848812}"/>
          </ac:cxnSpMkLst>
        </pc:cxnChg>
      </pc:sldChg>
      <pc:sldChg chg="addSp modSp mod modAnim">
        <pc:chgData name="pim van den akker" userId="70c9ad202df69af3" providerId="LiveId" clId="{DFAF040C-34BB-4786-B584-BDF7A41B1D8A}" dt="2024-09-23T14:10:38.791" v="2038"/>
        <pc:sldMkLst>
          <pc:docMk/>
          <pc:sldMk cId="347254964" sldId="293"/>
        </pc:sldMkLst>
        <pc:picChg chg="add mod">
          <ac:chgData name="pim van den akker" userId="70c9ad202df69af3" providerId="LiveId" clId="{DFAF040C-34BB-4786-B584-BDF7A41B1D8A}" dt="2024-09-23T14:09:52.936" v="2034" actId="14100"/>
          <ac:picMkLst>
            <pc:docMk/>
            <pc:sldMk cId="347254964" sldId="293"/>
            <ac:picMk id="3" creationId="{D66C0331-A62F-71AB-11DA-124A4103859B}"/>
          </ac:picMkLst>
        </pc:picChg>
        <pc:picChg chg="add mod">
          <ac:chgData name="pim van den akker" userId="70c9ad202df69af3" providerId="LiveId" clId="{DFAF040C-34BB-4786-B584-BDF7A41B1D8A}" dt="2024-09-23T14:10:02.950" v="2036" actId="1076"/>
          <ac:picMkLst>
            <pc:docMk/>
            <pc:sldMk cId="347254964" sldId="293"/>
            <ac:picMk id="12" creationId="{B66280E6-E8D0-BCC7-BDFA-845E03122C68}"/>
          </ac:picMkLst>
        </pc:picChg>
        <pc:picChg chg="add mod">
          <ac:chgData name="pim van den akker" userId="70c9ad202df69af3" providerId="LiveId" clId="{DFAF040C-34BB-4786-B584-BDF7A41B1D8A}" dt="2024-09-23T14:09:35.837" v="2031" actId="14100"/>
          <ac:picMkLst>
            <pc:docMk/>
            <pc:sldMk cId="347254964" sldId="293"/>
            <ac:picMk id="13" creationId="{9C9D4759-E0BE-C75B-B695-1C3671361B1C}"/>
          </ac:picMkLst>
        </pc:picChg>
        <pc:picChg chg="add mod">
          <ac:chgData name="pim van den akker" userId="70c9ad202df69af3" providerId="LiveId" clId="{DFAF040C-34BB-4786-B584-BDF7A41B1D8A}" dt="2024-09-23T14:09:59.507" v="2035" actId="14100"/>
          <ac:picMkLst>
            <pc:docMk/>
            <pc:sldMk cId="347254964" sldId="293"/>
            <ac:picMk id="14" creationId="{A131C61F-0BD0-B986-87BE-11F15F55630A}"/>
          </ac:picMkLst>
        </pc:picChg>
      </pc:sldChg>
      <pc:sldChg chg="addSp delSp modSp mod">
        <pc:chgData name="pim van den akker" userId="70c9ad202df69af3" providerId="LiveId" clId="{DFAF040C-34BB-4786-B584-BDF7A41B1D8A}" dt="2024-09-23T12:30:19.685" v="1662" actId="21"/>
        <pc:sldMkLst>
          <pc:docMk/>
          <pc:sldMk cId="3129613126" sldId="295"/>
        </pc:sldMkLst>
        <pc:spChg chg="mod">
          <ac:chgData name="pim van den akker" userId="70c9ad202df69af3" providerId="LiveId" clId="{DFAF040C-34BB-4786-B584-BDF7A41B1D8A}" dt="2024-09-23T12:06:12.936" v="1529" actId="20577"/>
          <ac:spMkLst>
            <pc:docMk/>
            <pc:sldMk cId="3129613126" sldId="295"/>
            <ac:spMk id="2" creationId="{00000000-0000-0000-0000-000000000000}"/>
          </ac:spMkLst>
        </pc:spChg>
        <pc:picChg chg="add del mod">
          <ac:chgData name="pim van den akker" userId="70c9ad202df69af3" providerId="LiveId" clId="{DFAF040C-34BB-4786-B584-BDF7A41B1D8A}" dt="2024-09-23T12:30:19.685" v="1662" actId="21"/>
          <ac:picMkLst>
            <pc:docMk/>
            <pc:sldMk cId="3129613126" sldId="295"/>
            <ac:picMk id="8" creationId="{ECD260EF-D29B-BB9C-4325-DA62CD6834CF}"/>
          </ac:picMkLst>
        </pc:picChg>
        <pc:picChg chg="add del mod">
          <ac:chgData name="pim van den akker" userId="70c9ad202df69af3" providerId="LiveId" clId="{DFAF040C-34BB-4786-B584-BDF7A41B1D8A}" dt="2024-09-23T12:30:19.685" v="1662" actId="21"/>
          <ac:picMkLst>
            <pc:docMk/>
            <pc:sldMk cId="3129613126" sldId="295"/>
            <ac:picMk id="10" creationId="{F8FB171D-8484-A814-0AC3-4806A4F76971}"/>
          </ac:picMkLst>
        </pc:picChg>
      </pc:sldChg>
      <pc:sldChg chg="addSp delSp modSp new del mod ord modAnim">
        <pc:chgData name="pim van den akker" userId="70c9ad202df69af3" providerId="LiveId" clId="{DFAF040C-34BB-4786-B584-BDF7A41B1D8A}" dt="2024-09-19T12:47:51.068" v="550" actId="47"/>
        <pc:sldMkLst>
          <pc:docMk/>
          <pc:sldMk cId="2176002196" sldId="296"/>
        </pc:sldMkLst>
        <pc:picChg chg="add mod">
          <ac:chgData name="pim van den akker" userId="70c9ad202df69af3" providerId="LiveId" clId="{DFAF040C-34BB-4786-B584-BDF7A41B1D8A}" dt="2024-09-19T11:46:46.227" v="446" actId="1076"/>
          <ac:picMkLst>
            <pc:docMk/>
            <pc:sldMk cId="2176002196" sldId="296"/>
            <ac:picMk id="6" creationId="{A2199156-AB5E-E709-81A9-B641BA3E3A67}"/>
          </ac:picMkLst>
        </pc:picChg>
        <pc:picChg chg="add del mod">
          <ac:chgData name="pim van den akker" userId="70c9ad202df69af3" providerId="LiveId" clId="{DFAF040C-34BB-4786-B584-BDF7A41B1D8A}" dt="2024-09-19T08:21:06.238" v="438" actId="478"/>
          <ac:picMkLst>
            <pc:docMk/>
            <pc:sldMk cId="2176002196" sldId="296"/>
            <ac:picMk id="8" creationId="{5958B0CF-6402-E22B-38C2-F95519A1A33B}"/>
          </ac:picMkLst>
        </pc:picChg>
        <pc:picChg chg="add del mod">
          <ac:chgData name="pim van den akker" userId="70c9ad202df69af3" providerId="LiveId" clId="{DFAF040C-34BB-4786-B584-BDF7A41B1D8A}" dt="2024-09-19T08:21:38.466" v="441" actId="478"/>
          <ac:picMkLst>
            <pc:docMk/>
            <pc:sldMk cId="2176002196" sldId="296"/>
            <ac:picMk id="10" creationId="{DACC00EA-8571-7F33-2676-353A0A400E3C}"/>
          </ac:picMkLst>
        </pc:picChg>
      </pc:sldChg>
      <pc:sldChg chg="addSp delSp modSp new del mod modTransition modAnim">
        <pc:chgData name="pim van den akker" userId="70c9ad202df69af3" providerId="LiveId" clId="{DFAF040C-34BB-4786-B584-BDF7A41B1D8A}" dt="2024-09-19T08:19:35.512" v="427" actId="47"/>
        <pc:sldMkLst>
          <pc:docMk/>
          <pc:sldMk cId="3165715929" sldId="296"/>
        </pc:sldMkLst>
        <pc:picChg chg="add mod">
          <ac:chgData name="pim van den akker" userId="70c9ad202df69af3" providerId="LiveId" clId="{DFAF040C-34BB-4786-B584-BDF7A41B1D8A}" dt="2024-09-19T07:49:28.408" v="423" actId="14100"/>
          <ac:picMkLst>
            <pc:docMk/>
            <pc:sldMk cId="3165715929" sldId="296"/>
            <ac:picMk id="6" creationId="{373BA581-2679-E8B2-6D2E-3ACDB601620C}"/>
          </ac:picMkLst>
        </pc:picChg>
        <pc:picChg chg="add del mod">
          <ac:chgData name="pim van den akker" userId="70c9ad202df69af3" providerId="LiveId" clId="{DFAF040C-34BB-4786-B584-BDF7A41B1D8A}" dt="2024-09-19T07:49:40.061" v="424" actId="478"/>
          <ac:picMkLst>
            <pc:docMk/>
            <pc:sldMk cId="3165715929" sldId="296"/>
            <ac:picMk id="7" creationId="{9C60E99E-8943-7A0E-CE9D-F007FBCC5DDF}"/>
          </ac:picMkLst>
        </pc:picChg>
      </pc:sldChg>
      <pc:sldChg chg="addSp delSp modSp add mod modTransition addAnim delAnim modAnim">
        <pc:chgData name="pim van den akker" userId="70c9ad202df69af3" providerId="LiveId" clId="{DFAF040C-34BB-4786-B584-BDF7A41B1D8A}" dt="2024-09-23T11:09:13.031" v="1316"/>
        <pc:sldMkLst>
          <pc:docMk/>
          <pc:sldMk cId="4254122066" sldId="297"/>
        </pc:sldMkLst>
        <pc:spChg chg="del">
          <ac:chgData name="pim van den akker" userId="70c9ad202df69af3" providerId="LiveId" clId="{DFAF040C-34BB-4786-B584-BDF7A41B1D8A}" dt="2024-09-19T12:45:22.465" v="528" actId="478"/>
          <ac:spMkLst>
            <pc:docMk/>
            <pc:sldMk cId="4254122066" sldId="297"/>
            <ac:spMk id="2" creationId="{4E63A152-569C-8848-0351-A143BA5765B3}"/>
          </ac:spMkLst>
        </pc:spChg>
        <pc:spChg chg="del">
          <ac:chgData name="pim van den akker" userId="70c9ad202df69af3" providerId="LiveId" clId="{DFAF040C-34BB-4786-B584-BDF7A41B1D8A}" dt="2024-09-19T12:16:16.078" v="473" actId="478"/>
          <ac:spMkLst>
            <pc:docMk/>
            <pc:sldMk cId="4254122066" sldId="297"/>
            <ac:spMk id="3" creationId="{0EC0E035-3907-FB2B-A656-82064A4FBEC7}"/>
          </ac:spMkLst>
        </pc:spChg>
        <pc:spChg chg="add mod ord">
          <ac:chgData name="pim van den akker" userId="70c9ad202df69af3" providerId="LiveId" clId="{DFAF040C-34BB-4786-B584-BDF7A41B1D8A}" dt="2024-09-23T09:58:13.552" v="1158" actId="1076"/>
          <ac:spMkLst>
            <pc:docMk/>
            <pc:sldMk cId="4254122066" sldId="297"/>
            <ac:spMk id="7" creationId="{535D9A8D-9C87-FCE0-9836-BBE967A26F63}"/>
          </ac:spMkLst>
        </pc:spChg>
        <pc:spChg chg="add del mod">
          <ac:chgData name="pim van den akker" userId="70c9ad202df69af3" providerId="LiveId" clId="{DFAF040C-34BB-4786-B584-BDF7A41B1D8A}" dt="2024-09-19T12:16:17.754" v="474" actId="478"/>
          <ac:spMkLst>
            <pc:docMk/>
            <pc:sldMk cId="4254122066" sldId="297"/>
            <ac:spMk id="7" creationId="{F499F225-D4A8-1D8B-C4D7-4AAD304742BD}"/>
          </ac:spMkLst>
        </pc:spChg>
        <pc:spChg chg="add del mod">
          <ac:chgData name="pim van den akker" userId="70c9ad202df69af3" providerId="LiveId" clId="{DFAF040C-34BB-4786-B584-BDF7A41B1D8A}" dt="2024-09-19T12:40:01.369" v="500" actId="1076"/>
          <ac:spMkLst>
            <pc:docMk/>
            <pc:sldMk cId="4254122066" sldId="297"/>
            <ac:spMk id="8" creationId="{3E5E7625-6223-1E77-4AF9-1A1D93CAD06B}"/>
          </ac:spMkLst>
        </pc:spChg>
        <pc:spChg chg="add mod ord">
          <ac:chgData name="pim van den akker" userId="70c9ad202df69af3" providerId="LiveId" clId="{DFAF040C-34BB-4786-B584-BDF7A41B1D8A}" dt="2024-09-23T09:58:59.646" v="1174" actId="1076"/>
          <ac:spMkLst>
            <pc:docMk/>
            <pc:sldMk cId="4254122066" sldId="297"/>
            <ac:spMk id="9" creationId="{33B9DE24-F7E6-AA24-E4EC-0DF1006C6A19}"/>
          </ac:spMkLst>
        </pc:spChg>
        <pc:spChg chg="add mod ord">
          <ac:chgData name="pim van den akker" userId="70c9ad202df69af3" providerId="LiveId" clId="{DFAF040C-34BB-4786-B584-BDF7A41B1D8A}" dt="2024-09-23T09:58:41.415" v="1168" actId="113"/>
          <ac:spMkLst>
            <pc:docMk/>
            <pc:sldMk cId="4254122066" sldId="297"/>
            <ac:spMk id="10" creationId="{A21CAA01-13DD-E8EB-AE26-32DBBF332DE8}"/>
          </ac:spMkLst>
        </pc:spChg>
        <pc:spChg chg="add mod">
          <ac:chgData name="pim van den akker" userId="70c9ad202df69af3" providerId="LiveId" clId="{DFAF040C-34BB-4786-B584-BDF7A41B1D8A}" dt="2024-09-19T12:45:31.768" v="533" actId="1076"/>
          <ac:spMkLst>
            <pc:docMk/>
            <pc:sldMk cId="4254122066" sldId="297"/>
            <ac:spMk id="13" creationId="{FDC1F1F8-64B6-F369-8CD0-98E0F5A04424}"/>
          </ac:spMkLst>
        </pc:spChg>
        <pc:spChg chg="add mod">
          <ac:chgData name="pim van den akker" userId="70c9ad202df69af3" providerId="LiveId" clId="{DFAF040C-34BB-4786-B584-BDF7A41B1D8A}" dt="2024-09-19T12:40:17.574" v="505"/>
          <ac:spMkLst>
            <pc:docMk/>
            <pc:sldMk cId="4254122066" sldId="297"/>
            <ac:spMk id="14" creationId="{EB3BCE2D-1F69-8C95-4F8C-070B829F3DB6}"/>
          </ac:spMkLst>
        </pc:spChg>
        <pc:spChg chg="add mod">
          <ac:chgData name="pim van den akker" userId="70c9ad202df69af3" providerId="LiveId" clId="{DFAF040C-34BB-4786-B584-BDF7A41B1D8A}" dt="2024-09-19T12:40:19.161" v="507"/>
          <ac:spMkLst>
            <pc:docMk/>
            <pc:sldMk cId="4254122066" sldId="297"/>
            <ac:spMk id="15" creationId="{592F2C01-D6EC-A8AE-C666-5699DD17AF20}"/>
          </ac:spMkLst>
        </pc:spChg>
        <pc:spChg chg="add mod">
          <ac:chgData name="pim van den akker" userId="70c9ad202df69af3" providerId="LiveId" clId="{DFAF040C-34BB-4786-B584-BDF7A41B1D8A}" dt="2024-09-23T09:58:25.657" v="1161" actId="1076"/>
          <ac:spMkLst>
            <pc:docMk/>
            <pc:sldMk cId="4254122066" sldId="297"/>
            <ac:spMk id="17" creationId="{98E81E8D-800A-EDE2-6852-784560FC478E}"/>
          </ac:spMkLst>
        </pc:spChg>
        <pc:spChg chg="add mod">
          <ac:chgData name="pim van den akker" userId="70c9ad202df69af3" providerId="LiveId" clId="{DFAF040C-34BB-4786-B584-BDF7A41B1D8A}" dt="2024-09-23T09:58:10.032" v="1156"/>
          <ac:spMkLst>
            <pc:docMk/>
            <pc:sldMk cId="4254122066" sldId="297"/>
            <ac:spMk id="18" creationId="{2268CDF2-FB57-F0F4-869C-37F40BBA7E7D}"/>
          </ac:spMkLst>
        </pc:spChg>
        <pc:spChg chg="add del mod">
          <ac:chgData name="pim van den akker" userId="70c9ad202df69af3" providerId="LiveId" clId="{DFAF040C-34BB-4786-B584-BDF7A41B1D8A}" dt="2024-09-19T12:45:24.110" v="529" actId="478"/>
          <ac:spMkLst>
            <pc:docMk/>
            <pc:sldMk cId="4254122066" sldId="297"/>
            <ac:spMk id="18" creationId="{DB89AA2D-82B5-C57D-818F-8E969B2DFA07}"/>
          </ac:spMkLst>
        </pc:spChg>
        <pc:spChg chg="add mod">
          <ac:chgData name="pim van den akker" userId="70c9ad202df69af3" providerId="LiveId" clId="{DFAF040C-34BB-4786-B584-BDF7A41B1D8A}" dt="2024-09-23T09:58:38.559" v="1166" actId="113"/>
          <ac:spMkLst>
            <pc:docMk/>
            <pc:sldMk cId="4254122066" sldId="297"/>
            <ac:spMk id="19" creationId="{6E462BB1-08DD-146A-A9C1-BEB2BBE063E0}"/>
          </ac:spMkLst>
        </pc:spChg>
        <pc:spChg chg="add mod">
          <ac:chgData name="pim van den akker" userId="70c9ad202df69af3" providerId="LiveId" clId="{DFAF040C-34BB-4786-B584-BDF7A41B1D8A}" dt="2024-09-23T09:58:35.110" v="1163"/>
          <ac:spMkLst>
            <pc:docMk/>
            <pc:sldMk cId="4254122066" sldId="297"/>
            <ac:spMk id="20" creationId="{7CB59632-3D2A-674D-F6F2-BC9E9E09676A}"/>
          </ac:spMkLst>
        </pc:spChg>
        <pc:spChg chg="add mod">
          <ac:chgData name="pim van den akker" userId="70c9ad202df69af3" providerId="LiveId" clId="{DFAF040C-34BB-4786-B584-BDF7A41B1D8A}" dt="2024-09-23T09:58:35.110" v="1163"/>
          <ac:spMkLst>
            <pc:docMk/>
            <pc:sldMk cId="4254122066" sldId="297"/>
            <ac:spMk id="21" creationId="{7C787E12-EA70-2A18-0DD7-6C85EAC410D9}"/>
          </ac:spMkLst>
        </pc:spChg>
        <pc:spChg chg="add mod">
          <ac:chgData name="pim van den akker" userId="70c9ad202df69af3" providerId="LiveId" clId="{DFAF040C-34BB-4786-B584-BDF7A41B1D8A}" dt="2024-09-23T09:58:35.110" v="1163"/>
          <ac:spMkLst>
            <pc:docMk/>
            <pc:sldMk cId="4254122066" sldId="297"/>
            <ac:spMk id="22" creationId="{03AC1305-FF77-6FCB-D895-1A111CB8573E}"/>
          </ac:spMkLst>
        </pc:spChg>
        <pc:spChg chg="add mod">
          <ac:chgData name="pim van den akker" userId="70c9ad202df69af3" providerId="LiveId" clId="{DFAF040C-34BB-4786-B584-BDF7A41B1D8A}" dt="2024-09-23T09:58:38.581" v="1167"/>
          <ac:spMkLst>
            <pc:docMk/>
            <pc:sldMk cId="4254122066" sldId="297"/>
            <ac:spMk id="23" creationId="{F57FF6CD-EA8F-F79E-3AF9-4D12D83223B5}"/>
          </ac:spMkLst>
        </pc:spChg>
        <pc:spChg chg="add mod">
          <ac:chgData name="pim van den akker" userId="70c9ad202df69af3" providerId="LiveId" clId="{DFAF040C-34BB-4786-B584-BDF7A41B1D8A}" dt="2024-09-23T09:58:38.581" v="1167"/>
          <ac:spMkLst>
            <pc:docMk/>
            <pc:sldMk cId="4254122066" sldId="297"/>
            <ac:spMk id="24" creationId="{DAA601FC-87AE-1887-0E6B-86A22AB0CF11}"/>
          </ac:spMkLst>
        </pc:spChg>
        <pc:spChg chg="add mod">
          <ac:chgData name="pim van den akker" userId="70c9ad202df69af3" providerId="LiveId" clId="{DFAF040C-34BB-4786-B584-BDF7A41B1D8A}" dt="2024-09-23T09:58:38.581" v="1167"/>
          <ac:spMkLst>
            <pc:docMk/>
            <pc:sldMk cId="4254122066" sldId="297"/>
            <ac:spMk id="25" creationId="{9CA2F43F-5910-05B7-CA60-505445F1F2EE}"/>
          </ac:spMkLst>
        </pc:spChg>
        <pc:picChg chg="add mod">
          <ac:chgData name="pim van den akker" userId="70c9ad202df69af3" providerId="LiveId" clId="{DFAF040C-34BB-4786-B584-BDF7A41B1D8A}" dt="2024-09-23T09:58:58.053" v="1173" actId="1076"/>
          <ac:picMkLst>
            <pc:docMk/>
            <pc:sldMk cId="4254122066" sldId="297"/>
            <ac:picMk id="6" creationId="{6EC88436-AEC7-DEB7-258B-3CBD35A65A6E}"/>
          </ac:picMkLst>
        </pc:picChg>
        <pc:picChg chg="add del mod">
          <ac:chgData name="pim van den akker" userId="70c9ad202df69af3" providerId="LiveId" clId="{DFAF040C-34BB-4786-B584-BDF7A41B1D8A}" dt="2024-09-19T12:20:25.335" v="488" actId="478"/>
          <ac:picMkLst>
            <pc:docMk/>
            <pc:sldMk cId="4254122066" sldId="297"/>
            <ac:picMk id="9" creationId="{7A096CA6-1E47-031D-39F1-711F2748F287}"/>
          </ac:picMkLst>
        </pc:picChg>
        <pc:picChg chg="add del mod">
          <ac:chgData name="pim van den akker" userId="70c9ad202df69af3" providerId="LiveId" clId="{DFAF040C-34BB-4786-B584-BDF7A41B1D8A}" dt="2024-09-19T12:20:36.787" v="492" actId="478"/>
          <ac:picMkLst>
            <pc:docMk/>
            <pc:sldMk cId="4254122066" sldId="297"/>
            <ac:picMk id="11" creationId="{19C5AE20-AAC4-6234-89AE-ED71E4FCA9EE}"/>
          </ac:picMkLst>
        </pc:picChg>
        <pc:picChg chg="add del mod">
          <ac:chgData name="pim van den akker" userId="70c9ad202df69af3" providerId="LiveId" clId="{DFAF040C-34BB-4786-B584-BDF7A41B1D8A}" dt="2024-09-23T09:53:57.894" v="1131" actId="22"/>
          <ac:picMkLst>
            <pc:docMk/>
            <pc:sldMk cId="4254122066" sldId="297"/>
            <ac:picMk id="12" creationId="{33097F02-6737-4A79-03FE-FA6BF28BF430}"/>
          </ac:picMkLst>
        </pc:picChg>
        <pc:picChg chg="add del mod ord">
          <ac:chgData name="pim van den akker" userId="70c9ad202df69af3" providerId="LiveId" clId="{DFAF040C-34BB-4786-B584-BDF7A41B1D8A}" dt="2024-09-19T12:44:56.731" v="525" actId="478"/>
          <ac:picMkLst>
            <pc:docMk/>
            <pc:sldMk cId="4254122066" sldId="297"/>
            <ac:picMk id="12" creationId="{44039D7F-2790-F216-CA7E-6D2446BFEB15}"/>
          </ac:picMkLst>
        </pc:picChg>
        <pc:picChg chg="add del mod">
          <ac:chgData name="pim van den akker" userId="70c9ad202df69af3" providerId="LiveId" clId="{DFAF040C-34BB-4786-B584-BDF7A41B1D8A}" dt="2024-09-23T09:58:20.225" v="1160" actId="478"/>
          <ac:picMkLst>
            <pc:docMk/>
            <pc:sldMk cId="4254122066" sldId="297"/>
            <ac:picMk id="15" creationId="{BE379BBC-27D1-CA1D-8AAD-C9537ADA270C}"/>
          </ac:picMkLst>
        </pc:picChg>
        <pc:picChg chg="add del mod">
          <ac:chgData name="pim van den akker" userId="70c9ad202df69af3" providerId="LiveId" clId="{DFAF040C-34BB-4786-B584-BDF7A41B1D8A}" dt="2024-09-23T09:01:55.482" v="979" actId="478"/>
          <ac:picMkLst>
            <pc:docMk/>
            <pc:sldMk cId="4254122066" sldId="297"/>
            <ac:picMk id="16" creationId="{31E9338F-A792-4EF9-2732-68C0E4B0221D}"/>
          </ac:picMkLst>
        </pc:picChg>
        <pc:picChg chg="del">
          <ac:chgData name="pim van den akker" userId="70c9ad202df69af3" providerId="LiveId" clId="{DFAF040C-34BB-4786-B584-BDF7A41B1D8A}" dt="2024-09-19T12:16:18.549" v="476" actId="478"/>
          <ac:picMkLst>
            <pc:docMk/>
            <pc:sldMk cId="4254122066" sldId="297"/>
            <ac:picMk id="25" creationId="{5387A0C7-6F8E-D127-A770-4B9B54AB7140}"/>
          </ac:picMkLst>
        </pc:picChg>
        <pc:picChg chg="del">
          <ac:chgData name="pim van den akker" userId="70c9ad202df69af3" providerId="LiveId" clId="{DFAF040C-34BB-4786-B584-BDF7A41B1D8A}" dt="2024-09-19T12:16:18.067" v="475" actId="478"/>
          <ac:picMkLst>
            <pc:docMk/>
            <pc:sldMk cId="4254122066" sldId="297"/>
            <ac:picMk id="26" creationId="{944F087D-1356-A4F6-0A2E-CFD8231CD524}"/>
          </ac:picMkLst>
        </pc:picChg>
      </pc:sldChg>
      <pc:sldChg chg="add del">
        <pc:chgData name="pim van den akker" userId="70c9ad202df69af3" providerId="LiveId" clId="{DFAF040C-34BB-4786-B584-BDF7A41B1D8A}" dt="2024-09-19T12:16:22.452" v="480"/>
        <pc:sldMkLst>
          <pc:docMk/>
          <pc:sldMk cId="1046981313" sldId="298"/>
        </pc:sldMkLst>
      </pc:sldChg>
      <pc:sldChg chg="modSp mod">
        <pc:chgData name="pim van den akker" userId="70c9ad202df69af3" providerId="LiveId" clId="{DFAF040C-34BB-4786-B584-BDF7A41B1D8A}" dt="2024-09-23T14:05:49.269" v="1958" actId="20577"/>
        <pc:sldMkLst>
          <pc:docMk/>
          <pc:sldMk cId="2994786750" sldId="305"/>
        </pc:sldMkLst>
        <pc:spChg chg="mod">
          <ac:chgData name="pim van den akker" userId="70c9ad202df69af3" providerId="LiveId" clId="{DFAF040C-34BB-4786-B584-BDF7A41B1D8A}" dt="2024-09-23T14:05:49.269" v="1958" actId="20577"/>
          <ac:spMkLst>
            <pc:docMk/>
            <pc:sldMk cId="2994786750" sldId="305"/>
            <ac:spMk id="2" creationId="{F8401CC3-8ACA-A943-461F-0B1AF14E7649}"/>
          </ac:spMkLst>
        </pc:spChg>
      </pc:sldChg>
      <pc:sldChg chg="modSp">
        <pc:chgData name="pim van den akker" userId="70c9ad202df69af3" providerId="LiveId" clId="{DFAF040C-34BB-4786-B584-BDF7A41B1D8A}" dt="2024-09-23T14:11:27.360" v="2059" actId="33524"/>
        <pc:sldMkLst>
          <pc:docMk/>
          <pc:sldMk cId="1539360215" sldId="307"/>
        </pc:sldMkLst>
        <pc:spChg chg="mod">
          <ac:chgData name="pim van den akker" userId="70c9ad202df69af3" providerId="LiveId" clId="{DFAF040C-34BB-4786-B584-BDF7A41B1D8A}" dt="2024-09-23T14:11:14.045" v="2051" actId="20577"/>
          <ac:spMkLst>
            <pc:docMk/>
            <pc:sldMk cId="1539360215" sldId="307"/>
            <ac:spMk id="2" creationId="{51F03881-AEC6-EF59-FEF5-FB35E7CF53C9}"/>
          </ac:spMkLst>
        </pc:spChg>
        <pc:graphicFrameChg chg="mod">
          <ac:chgData name="pim van den akker" userId="70c9ad202df69af3" providerId="LiveId" clId="{DFAF040C-34BB-4786-B584-BDF7A41B1D8A}" dt="2024-09-23T14:11:27.360" v="2059" actId="33524"/>
          <ac:graphicFrameMkLst>
            <pc:docMk/>
            <pc:sldMk cId="1539360215" sldId="307"/>
            <ac:graphicFrameMk id="6" creationId="{0A59F9A8-B943-5E59-C225-668463A4198D}"/>
          </ac:graphicFrameMkLst>
        </pc:graphicFrameChg>
      </pc:sldChg>
      <pc:sldChg chg="modSp mod">
        <pc:chgData name="pim van den akker" userId="70c9ad202df69af3" providerId="LiveId" clId="{DFAF040C-34BB-4786-B584-BDF7A41B1D8A}" dt="2024-09-23T14:07:00.101" v="1970" actId="14100"/>
        <pc:sldMkLst>
          <pc:docMk/>
          <pc:sldMk cId="1914741525" sldId="309"/>
        </pc:sldMkLst>
        <pc:spChg chg="mod">
          <ac:chgData name="pim van den akker" userId="70c9ad202df69af3" providerId="LiveId" clId="{DFAF040C-34BB-4786-B584-BDF7A41B1D8A}" dt="2024-09-23T14:07:00.101" v="1970" actId="14100"/>
          <ac:spMkLst>
            <pc:docMk/>
            <pc:sldMk cId="1914741525" sldId="309"/>
            <ac:spMk id="3" creationId="{BC9CEAA3-AD6C-C893-EF51-87DAAEB80085}"/>
          </ac:spMkLst>
        </pc:spChg>
      </pc:sldChg>
      <pc:sldChg chg="addSp delSp modSp new del mod delAnim modAnim">
        <pc:chgData name="pim van den akker" userId="70c9ad202df69af3" providerId="LiveId" clId="{DFAF040C-34BB-4786-B584-BDF7A41B1D8A}" dt="2024-09-23T12:36:16.970" v="1800" actId="47"/>
        <pc:sldMkLst>
          <pc:docMk/>
          <pc:sldMk cId="978401060" sldId="310"/>
        </pc:sldMkLst>
        <pc:spChg chg="del">
          <ac:chgData name="pim van den akker" userId="70c9ad202df69af3" providerId="LiveId" clId="{DFAF040C-34BB-4786-B584-BDF7A41B1D8A}" dt="2024-09-23T12:07:43.661" v="1534" actId="478"/>
          <ac:spMkLst>
            <pc:docMk/>
            <pc:sldMk cId="978401060" sldId="310"/>
            <ac:spMk id="2" creationId="{FCEB0BB1-FB48-C914-1921-4C8DA7572EB0}"/>
          </ac:spMkLst>
        </pc:spChg>
        <pc:spChg chg="del">
          <ac:chgData name="pim van den akker" userId="70c9ad202df69af3" providerId="LiveId" clId="{DFAF040C-34BB-4786-B584-BDF7A41B1D8A}" dt="2024-09-23T12:26:59.409" v="1627" actId="478"/>
          <ac:spMkLst>
            <pc:docMk/>
            <pc:sldMk cId="978401060" sldId="310"/>
            <ac:spMk id="3" creationId="{BD7F916B-52AA-51BA-DA7B-73700EA00D77}"/>
          </ac:spMkLst>
        </pc:spChg>
        <pc:graphicFrameChg chg="add del mod">
          <ac:chgData name="pim van den akker" userId="70c9ad202df69af3" providerId="LiveId" clId="{DFAF040C-34BB-4786-B584-BDF7A41B1D8A}" dt="2024-09-23T12:08:08.217" v="1535" actId="478"/>
          <ac:graphicFrameMkLst>
            <pc:docMk/>
            <pc:sldMk cId="978401060" sldId="310"/>
            <ac:graphicFrameMk id="6" creationId="{88FE9B74-C003-0A85-6209-8E15CFC951D9}"/>
          </ac:graphicFrameMkLst>
        </pc:graphicFrameChg>
        <pc:picChg chg="add mod">
          <ac:chgData name="pim van den akker" userId="70c9ad202df69af3" providerId="LiveId" clId="{DFAF040C-34BB-4786-B584-BDF7A41B1D8A}" dt="2024-09-23T12:27:10.792" v="1635" actId="1076"/>
          <ac:picMkLst>
            <pc:docMk/>
            <pc:sldMk cId="978401060" sldId="310"/>
            <ac:picMk id="7" creationId="{DEE6759C-4497-C6EB-C880-F946A3C5A460}"/>
          </ac:picMkLst>
        </pc:picChg>
        <pc:picChg chg="add mod modCrop">
          <ac:chgData name="pim van den akker" userId="70c9ad202df69af3" providerId="LiveId" clId="{DFAF040C-34BB-4786-B584-BDF7A41B1D8A}" dt="2024-09-23T12:27:29.054" v="1641" actId="732"/>
          <ac:picMkLst>
            <pc:docMk/>
            <pc:sldMk cId="978401060" sldId="310"/>
            <ac:picMk id="38" creationId="{A2074B88-3E7E-C9A4-2513-3DAC552D914D}"/>
          </ac:picMkLst>
        </pc:picChg>
      </pc:sldChg>
      <pc:sldChg chg="addSp delSp modSp new del mod ord">
        <pc:chgData name="pim van den akker" userId="70c9ad202df69af3" providerId="LiveId" clId="{DFAF040C-34BB-4786-B584-BDF7A41B1D8A}" dt="2024-09-23T11:05:17.516" v="1311" actId="680"/>
        <pc:sldMkLst>
          <pc:docMk/>
          <pc:sldMk cId="3378513485" sldId="310"/>
        </pc:sldMkLst>
        <pc:spChg chg="add del">
          <ac:chgData name="pim van den akker" userId="70c9ad202df69af3" providerId="LiveId" clId="{DFAF040C-34BB-4786-B584-BDF7A41B1D8A}" dt="2024-09-23T11:05:16.101" v="1309"/>
          <ac:spMkLst>
            <pc:docMk/>
            <pc:sldMk cId="3378513485" sldId="310"/>
            <ac:spMk id="3" creationId="{A6BD39D3-F684-CC10-A182-CF85EEB2EB09}"/>
          </ac:spMkLst>
        </pc:spChg>
        <pc:spChg chg="add mod">
          <ac:chgData name="pim van den akker" userId="70c9ad202df69af3" providerId="LiveId" clId="{DFAF040C-34BB-4786-B584-BDF7A41B1D8A}" dt="2024-09-23T11:05:16.101" v="1309"/>
          <ac:spMkLst>
            <pc:docMk/>
            <pc:sldMk cId="3378513485" sldId="310"/>
            <ac:spMk id="6" creationId="{7BB2AD86-0F82-1250-2F51-8F22F0F91CF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19707723912273E-2"/>
          <c:y val="3.4484498031496065E-2"/>
          <c:w val="0.9088469488188976"/>
          <c:h val="0.644325541338582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Real world data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Blad1!$A$2:$A$9</c:f>
              <c:strCache>
                <c:ptCount val="8"/>
                <c:pt idx="0">
                  <c:v>Combined Class</c:v>
                </c:pt>
                <c:pt idx="1">
                  <c:v>Pillar Correct</c:v>
                </c:pt>
                <c:pt idx="2">
                  <c:v>Pillars Removed</c:v>
                </c:pt>
                <c:pt idx="3">
                  <c:v>Pillars New</c:v>
                </c:pt>
                <c:pt idx="4">
                  <c:v>Doors</c:v>
                </c:pt>
                <c:pt idx="5">
                  <c:v>Chair Correct</c:v>
                </c:pt>
                <c:pt idx="6">
                  <c:v>Chairs Removed</c:v>
                </c:pt>
                <c:pt idx="7">
                  <c:v>Chairs New</c:v>
                </c:pt>
              </c:strCache>
            </c:strRef>
          </c:cat>
          <c:val>
            <c:numRef>
              <c:f>Blad1!$B$2:$B$9</c:f>
              <c:numCache>
                <c:formatCode>General</c:formatCode>
                <c:ptCount val="8"/>
                <c:pt idx="0">
                  <c:v>0.73572400000000004</c:v>
                </c:pt>
                <c:pt idx="1">
                  <c:v>0.84683200000000003</c:v>
                </c:pt>
                <c:pt idx="2">
                  <c:v>0.85085</c:v>
                </c:pt>
                <c:pt idx="3">
                  <c:v>0.57823100000000005</c:v>
                </c:pt>
                <c:pt idx="4">
                  <c:v>0.48066700000000001</c:v>
                </c:pt>
                <c:pt idx="5">
                  <c:v>0.94011699999999998</c:v>
                </c:pt>
                <c:pt idx="6">
                  <c:v>0.88653199999999999</c:v>
                </c:pt>
                <c:pt idx="7">
                  <c:v>0.73543099999999995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DD-4466-B098-F2F873124E01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Synthetic data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Blad1!$A$2:$A$9</c:f>
              <c:strCache>
                <c:ptCount val="8"/>
                <c:pt idx="0">
                  <c:v>Combined Class</c:v>
                </c:pt>
                <c:pt idx="1">
                  <c:v>Pillar Correct</c:v>
                </c:pt>
                <c:pt idx="2">
                  <c:v>Pillars Removed</c:v>
                </c:pt>
                <c:pt idx="3">
                  <c:v>Pillars New</c:v>
                </c:pt>
                <c:pt idx="4">
                  <c:v>Doors</c:v>
                </c:pt>
                <c:pt idx="5">
                  <c:v>Chair Correct</c:v>
                </c:pt>
                <c:pt idx="6">
                  <c:v>Chairs Removed</c:v>
                </c:pt>
                <c:pt idx="7">
                  <c:v>Chairs New</c:v>
                </c:pt>
              </c:strCache>
            </c:strRef>
          </c:cat>
          <c:val>
            <c:numRef>
              <c:f>Blad1!$C$2:$C$9</c:f>
              <c:numCache>
                <c:formatCode>General</c:formatCode>
                <c:ptCount val="8"/>
                <c:pt idx="0">
                  <c:v>0.811917</c:v>
                </c:pt>
                <c:pt idx="1">
                  <c:v>0.96806099999999995</c:v>
                </c:pt>
                <c:pt idx="2">
                  <c:v>0.99427699999999997</c:v>
                </c:pt>
                <c:pt idx="3">
                  <c:v>0.65469500000000003</c:v>
                </c:pt>
                <c:pt idx="4">
                  <c:v>0.87218899999999999</c:v>
                </c:pt>
                <c:pt idx="5">
                  <c:v>0.75095800000000001</c:v>
                </c:pt>
                <c:pt idx="6">
                  <c:v>0.91826200000000002</c:v>
                </c:pt>
                <c:pt idx="7">
                  <c:v>0.47213100000000002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DD-4466-B098-F2F873124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86590496"/>
        <c:axId val="1186588336"/>
      </c:barChart>
      <c:catAx>
        <c:axId val="1186590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88336"/>
        <c:crosses val="autoZero"/>
        <c:auto val="1"/>
        <c:lblAlgn val="ctr"/>
        <c:lblOffset val="100"/>
        <c:noMultiLvlLbl val="0"/>
      </c:catAx>
      <c:valAx>
        <c:axId val="1186588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9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6.2149633900572564E-2"/>
          <c:y val="0.78749999999999998"/>
          <c:w val="0.14051327030640853"/>
          <c:h val="0.12789960629921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19821539473788E-2"/>
          <c:y val="3.4096442795824515E-2"/>
          <c:w val="0.86577442092814916"/>
          <c:h val="0.605507163178458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Real world data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Blad1!$A$2:$A$9</c:f>
              <c:strCache>
                <c:ptCount val="8"/>
                <c:pt idx="0">
                  <c:v>Combined Class</c:v>
                </c:pt>
                <c:pt idx="1">
                  <c:v>Pillar Correct</c:v>
                </c:pt>
                <c:pt idx="2">
                  <c:v>Pillars Removed</c:v>
                </c:pt>
                <c:pt idx="3">
                  <c:v>Pillars New</c:v>
                </c:pt>
                <c:pt idx="4">
                  <c:v>Doors</c:v>
                </c:pt>
                <c:pt idx="5">
                  <c:v>Chair Correct</c:v>
                </c:pt>
                <c:pt idx="6">
                  <c:v>Chairs Removed</c:v>
                </c:pt>
                <c:pt idx="7">
                  <c:v>Chairs New</c:v>
                </c:pt>
              </c:strCache>
            </c:strRef>
          </c:cat>
          <c:val>
            <c:numRef>
              <c:f>Blad1!$B$2:$B$9</c:f>
              <c:numCache>
                <c:formatCode>General</c:formatCode>
                <c:ptCount val="8"/>
                <c:pt idx="0">
                  <c:v>0.73572400000000004</c:v>
                </c:pt>
                <c:pt idx="1">
                  <c:v>0.84683200000000003</c:v>
                </c:pt>
                <c:pt idx="2">
                  <c:v>0.85085</c:v>
                </c:pt>
                <c:pt idx="3">
                  <c:v>0.57823100000000005</c:v>
                </c:pt>
                <c:pt idx="4">
                  <c:v>0.48066700000000001</c:v>
                </c:pt>
                <c:pt idx="5">
                  <c:v>0.94011699999999998</c:v>
                </c:pt>
                <c:pt idx="6">
                  <c:v>0.88653199999999999</c:v>
                </c:pt>
                <c:pt idx="7">
                  <c:v>0.73543099999999995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B6-44BE-8C91-9B3FE41E72E3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Synthetic data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Blad1!$A$2:$A$9</c:f>
              <c:strCache>
                <c:ptCount val="8"/>
                <c:pt idx="0">
                  <c:v>Combined Class</c:v>
                </c:pt>
                <c:pt idx="1">
                  <c:v>Pillar Correct</c:v>
                </c:pt>
                <c:pt idx="2">
                  <c:v>Pillars Removed</c:v>
                </c:pt>
                <c:pt idx="3">
                  <c:v>Pillars New</c:v>
                </c:pt>
                <c:pt idx="4">
                  <c:v>Doors</c:v>
                </c:pt>
                <c:pt idx="5">
                  <c:v>Chair Correct</c:v>
                </c:pt>
                <c:pt idx="6">
                  <c:v>Chairs Removed</c:v>
                </c:pt>
                <c:pt idx="7">
                  <c:v>Chairs New</c:v>
                </c:pt>
              </c:strCache>
            </c:strRef>
          </c:cat>
          <c:val>
            <c:numRef>
              <c:f>Blad1!$C$2:$C$9</c:f>
              <c:numCache>
                <c:formatCode>General</c:formatCode>
                <c:ptCount val="8"/>
                <c:pt idx="0">
                  <c:v>0.79191699999999998</c:v>
                </c:pt>
                <c:pt idx="1">
                  <c:v>0.96806099999999995</c:v>
                </c:pt>
                <c:pt idx="2">
                  <c:v>0.99427699999999997</c:v>
                </c:pt>
                <c:pt idx="3">
                  <c:v>0.65469500000000003</c:v>
                </c:pt>
                <c:pt idx="4">
                  <c:v>0.87218899999999999</c:v>
                </c:pt>
                <c:pt idx="5">
                  <c:v>0.75095800000000001</c:v>
                </c:pt>
                <c:pt idx="6">
                  <c:v>0.91826200000000002</c:v>
                </c:pt>
                <c:pt idx="7">
                  <c:v>0.47213100000000002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B6-44BE-8C91-9B3FE41E7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40"/>
        <c:axId val="1186590496"/>
        <c:axId val="1186588336"/>
      </c:barChart>
      <c:catAx>
        <c:axId val="1186590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b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Class</a:t>
                </a:r>
              </a:p>
            </c:rich>
          </c:tx>
          <c:layout>
            <c:manualLayout>
              <c:xMode val="edge"/>
              <c:yMode val="edge"/>
              <c:x val="0.52334667250099687"/>
              <c:y val="0.91313738800240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b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88336"/>
        <c:crosses val="autoZero"/>
        <c:auto val="1"/>
        <c:lblAlgn val="ctr"/>
        <c:lblOffset val="100"/>
        <c:noMultiLvlLbl val="0"/>
      </c:catAx>
      <c:valAx>
        <c:axId val="1186588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9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"/>
          <c:y val="0.868291918561514"/>
          <c:w val="0.2939405522563191"/>
          <c:h val="0.131708081438485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19717847769025E-2"/>
          <c:y val="3.7609498031496068E-2"/>
          <c:w val="0.9088469488188976"/>
          <c:h val="0.644325541338582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Customized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Blad1!$A$2:$A$9</c:f>
              <c:strCache>
                <c:ptCount val="8"/>
                <c:pt idx="0">
                  <c:v>Combined</c:v>
                </c:pt>
                <c:pt idx="1">
                  <c:v>Pillar Correct</c:v>
                </c:pt>
                <c:pt idx="2">
                  <c:v>Pillars Removed</c:v>
                </c:pt>
                <c:pt idx="3">
                  <c:v>Pillars New</c:v>
                </c:pt>
                <c:pt idx="4">
                  <c:v>Doors</c:v>
                </c:pt>
                <c:pt idx="5">
                  <c:v>Chair Correct</c:v>
                </c:pt>
                <c:pt idx="6">
                  <c:v>Chairs Removed</c:v>
                </c:pt>
                <c:pt idx="7">
                  <c:v>Chairs New</c:v>
                </c:pt>
              </c:strCache>
            </c:strRef>
          </c:cat>
          <c:val>
            <c:numRef>
              <c:f>Blad1!$B$2:$B$9</c:f>
              <c:numCache>
                <c:formatCode>General</c:formatCode>
                <c:ptCount val="8"/>
                <c:pt idx="0">
                  <c:v>0.79186800000000002</c:v>
                </c:pt>
                <c:pt idx="1">
                  <c:v>0.96806000000000003</c:v>
                </c:pt>
                <c:pt idx="2">
                  <c:v>0.99427699999999997</c:v>
                </c:pt>
                <c:pt idx="3">
                  <c:v>0.65469299999999997</c:v>
                </c:pt>
                <c:pt idx="4">
                  <c:v>0.87218899999999999</c:v>
                </c:pt>
                <c:pt idx="5">
                  <c:v>0.75094499999999997</c:v>
                </c:pt>
                <c:pt idx="6">
                  <c:v>0.91826200000000002</c:v>
                </c:pt>
                <c:pt idx="7">
                  <c:v>0.471827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2D-4CE5-94B5-33F225F4DC47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General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Blad1!$A$2:$A$9</c:f>
              <c:strCache>
                <c:ptCount val="8"/>
                <c:pt idx="0">
                  <c:v>Combined</c:v>
                </c:pt>
                <c:pt idx="1">
                  <c:v>Pillar Correct</c:v>
                </c:pt>
                <c:pt idx="2">
                  <c:v>Pillars Removed</c:v>
                </c:pt>
                <c:pt idx="3">
                  <c:v>Pillars New</c:v>
                </c:pt>
                <c:pt idx="4">
                  <c:v>Doors</c:v>
                </c:pt>
                <c:pt idx="5">
                  <c:v>Chair Correct</c:v>
                </c:pt>
                <c:pt idx="6">
                  <c:v>Chairs Removed</c:v>
                </c:pt>
                <c:pt idx="7">
                  <c:v>Chairs New</c:v>
                </c:pt>
              </c:strCache>
            </c:strRef>
          </c:cat>
          <c:val>
            <c:numRef>
              <c:f>Blad1!$C$2:$C$9</c:f>
              <c:numCache>
                <c:formatCode>General</c:formatCode>
                <c:ptCount val="8"/>
                <c:pt idx="0">
                  <c:v>0.76154200000000005</c:v>
                </c:pt>
                <c:pt idx="1">
                  <c:v>0.94594199999999995</c:v>
                </c:pt>
                <c:pt idx="2">
                  <c:v>0.98758699999999999</c:v>
                </c:pt>
                <c:pt idx="3">
                  <c:v>0.55736300000000005</c:v>
                </c:pt>
                <c:pt idx="4">
                  <c:v>0.85095100000000001</c:v>
                </c:pt>
                <c:pt idx="5">
                  <c:v>0.732792</c:v>
                </c:pt>
                <c:pt idx="6">
                  <c:v>0.90678800000000004</c:v>
                </c:pt>
                <c:pt idx="7">
                  <c:v>0.44427699999999998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2D-4CE5-94B5-33F225F4D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86590496"/>
        <c:axId val="1186588336"/>
      </c:barChart>
      <c:catAx>
        <c:axId val="1186590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88336"/>
        <c:crosses val="autoZero"/>
        <c:auto val="1"/>
        <c:lblAlgn val="ctr"/>
        <c:lblOffset val="100"/>
        <c:noMultiLvlLbl val="0"/>
      </c:catAx>
      <c:valAx>
        <c:axId val="1186588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Mean Average Precision (</a:t>
                </a:r>
                <a:r>
                  <a:rPr lang="en-GB" b="1" err="1"/>
                  <a:t>mAP</a:t>
                </a:r>
                <a:r>
                  <a:rPr lang="en-GB" b="1"/>
                  <a:t>)</a:t>
                </a:r>
              </a:p>
            </c:rich>
          </c:tx>
          <c:layout>
            <c:manualLayout>
              <c:xMode val="edge"/>
              <c:yMode val="edge"/>
              <c:x val="0"/>
              <c:y val="0.136225393700787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59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6.2149633900572564E-2"/>
          <c:y val="0.78749999999999998"/>
          <c:w val="0.14051327030640853"/>
          <c:h val="0.12789960629921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Ablation Parameters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LiDAR High Freq.</c:v>
                </c:pt>
                <c:pt idx="1">
                  <c:v>LiDAR Low Freq</c:v>
                </c:pt>
                <c:pt idx="2">
                  <c:v>LiDAR Block Size</c:v>
                </c:pt>
                <c:pt idx="3">
                  <c:v>Pillar Width</c:v>
                </c:pt>
                <c:pt idx="4">
                  <c:v>Chair Size</c:v>
                </c:pt>
                <c:pt idx="5">
                  <c:v>Pillar Chair Block Size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0.71895500000000001</c:v>
                </c:pt>
                <c:pt idx="1">
                  <c:v>0.73361699999999996</c:v>
                </c:pt>
                <c:pt idx="2">
                  <c:v>0.71728999999999998</c:v>
                </c:pt>
                <c:pt idx="3">
                  <c:v>0.70613000000000004</c:v>
                </c:pt>
                <c:pt idx="4">
                  <c:v>0.72277899999999995</c:v>
                </c:pt>
                <c:pt idx="5">
                  <c:v>0.60448100000000005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FC-4251-93A1-727348AAD4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10438816"/>
        <c:axId val="1010439520"/>
      </c:barChart>
      <c:catAx>
        <c:axId val="101043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439520"/>
        <c:crosses val="autoZero"/>
        <c:auto val="1"/>
        <c:lblAlgn val="ctr"/>
        <c:lblOffset val="100"/>
        <c:noMultiLvlLbl val="0"/>
      </c:catAx>
      <c:valAx>
        <c:axId val="101043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rgbClr val="EEE8E8">
              <a:alpha val="99000"/>
            </a:srgbClr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43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09343C-6656-4153-A90C-14591960C7A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514A34B-977D-49AF-871A-BACB17B79B8A}">
      <dgm:prSet custT="1"/>
      <dgm:spPr/>
      <dgm:t>
        <a:bodyPr/>
        <a:lstStyle/>
        <a:p>
          <a:r>
            <a:rPr lang="en-GB" sz="1800" b="1" baseline="0"/>
            <a:t>Manually labelling real data </a:t>
          </a:r>
          <a:endParaRPr lang="en-GB" sz="1800"/>
        </a:p>
      </dgm:t>
    </dgm:pt>
    <dgm:pt modelId="{7B05EE2B-AE54-46DB-8E51-FCD5B097848E}" type="parTrans" cxnId="{77CB5394-D35A-4BFA-8949-C60B3977154D}">
      <dgm:prSet/>
      <dgm:spPr/>
      <dgm:t>
        <a:bodyPr/>
        <a:lstStyle/>
        <a:p>
          <a:endParaRPr lang="en-GB"/>
        </a:p>
      </dgm:t>
    </dgm:pt>
    <dgm:pt modelId="{4869960E-1183-4FB5-9765-46E3F5E81E73}" type="sibTrans" cxnId="{77CB5394-D35A-4BFA-8949-C60B3977154D}">
      <dgm:prSet/>
      <dgm:spPr/>
      <dgm:t>
        <a:bodyPr/>
        <a:lstStyle/>
        <a:p>
          <a:endParaRPr lang="en-GB"/>
        </a:p>
      </dgm:t>
    </dgm:pt>
    <dgm:pt modelId="{05504E9C-1F55-4821-BCE6-1647CC228D51}">
      <dgm:prSet custT="1"/>
      <dgm:spPr/>
      <dgm:t>
        <a:bodyPr/>
        <a:lstStyle/>
        <a:p>
          <a:r>
            <a:rPr lang="en-GB" sz="1800" b="1" baseline="0"/>
            <a:t>Computer generated (synthetic) data</a:t>
          </a:r>
          <a:endParaRPr lang="en-GB" sz="1800"/>
        </a:p>
      </dgm:t>
    </dgm:pt>
    <dgm:pt modelId="{FAF06D91-0987-446D-904E-91A736E87A2D}" type="parTrans" cxnId="{17AD530D-662D-4F77-80BF-9870B0D9D19D}">
      <dgm:prSet/>
      <dgm:spPr/>
      <dgm:t>
        <a:bodyPr/>
        <a:lstStyle/>
        <a:p>
          <a:endParaRPr lang="en-GB"/>
        </a:p>
      </dgm:t>
    </dgm:pt>
    <dgm:pt modelId="{B7C1B5DC-42FD-44B9-8ACF-3588E0EA7F1C}" type="sibTrans" cxnId="{17AD530D-662D-4F77-80BF-9870B0D9D19D}">
      <dgm:prSet/>
      <dgm:spPr/>
      <dgm:t>
        <a:bodyPr/>
        <a:lstStyle/>
        <a:p>
          <a:endParaRPr lang="en-GB"/>
        </a:p>
      </dgm:t>
    </dgm:pt>
    <dgm:pt modelId="{13A97ACF-8BC8-4DB0-8074-028F26A3A40E}" type="pres">
      <dgm:prSet presAssocID="{8509343C-6656-4153-A90C-14591960C7AC}" presName="Name0" presStyleCnt="0">
        <dgm:presLayoutVars>
          <dgm:dir/>
          <dgm:animLvl val="lvl"/>
          <dgm:resizeHandles val="exact"/>
        </dgm:presLayoutVars>
      </dgm:prSet>
      <dgm:spPr/>
    </dgm:pt>
    <dgm:pt modelId="{E5CA5F2F-3BB5-47BE-8D58-8E9A188B2DFB}" type="pres">
      <dgm:prSet presAssocID="{E514A34B-977D-49AF-871A-BACB17B79B8A}" presName="linNode" presStyleCnt="0"/>
      <dgm:spPr/>
    </dgm:pt>
    <dgm:pt modelId="{E4C23D8C-C786-4381-8FD7-7D83DAB1504F}" type="pres">
      <dgm:prSet presAssocID="{E514A34B-977D-49AF-871A-BACB17B79B8A}" presName="parentText" presStyleLbl="node1" presStyleIdx="0" presStyleCnt="2" custScaleX="277778" custLinFactNeighborX="-88889">
        <dgm:presLayoutVars>
          <dgm:chMax val="1"/>
          <dgm:bulletEnabled val="1"/>
        </dgm:presLayoutVars>
      </dgm:prSet>
      <dgm:spPr/>
    </dgm:pt>
    <dgm:pt modelId="{C4A60727-4C35-4D67-A7E0-EA037C7C037B}" type="pres">
      <dgm:prSet presAssocID="{4869960E-1183-4FB5-9765-46E3F5E81E73}" presName="sp" presStyleCnt="0"/>
      <dgm:spPr/>
    </dgm:pt>
    <dgm:pt modelId="{7B5C92C8-168F-4979-95C2-4DFEB3844E90}" type="pres">
      <dgm:prSet presAssocID="{05504E9C-1F55-4821-BCE6-1647CC228D51}" presName="linNode" presStyleCnt="0"/>
      <dgm:spPr/>
    </dgm:pt>
    <dgm:pt modelId="{A5C1C719-3C58-46CA-AA12-D7E9B32541D1}" type="pres">
      <dgm:prSet presAssocID="{05504E9C-1F55-4821-BCE6-1647CC228D51}" presName="parentText" presStyleLbl="node1" presStyleIdx="1" presStyleCnt="2" custScaleX="277778" custLinFactNeighborX="-88889">
        <dgm:presLayoutVars>
          <dgm:chMax val="1"/>
          <dgm:bulletEnabled val="1"/>
        </dgm:presLayoutVars>
      </dgm:prSet>
      <dgm:spPr/>
    </dgm:pt>
  </dgm:ptLst>
  <dgm:cxnLst>
    <dgm:cxn modelId="{17AD530D-662D-4F77-80BF-9870B0D9D19D}" srcId="{8509343C-6656-4153-A90C-14591960C7AC}" destId="{05504E9C-1F55-4821-BCE6-1647CC228D51}" srcOrd="1" destOrd="0" parTransId="{FAF06D91-0987-446D-904E-91A736E87A2D}" sibTransId="{B7C1B5DC-42FD-44B9-8ACF-3588E0EA7F1C}"/>
    <dgm:cxn modelId="{F039A824-F7C6-404C-8E47-4742D46E2BE4}" type="presOf" srcId="{8509343C-6656-4153-A90C-14591960C7AC}" destId="{13A97ACF-8BC8-4DB0-8074-028F26A3A40E}" srcOrd="0" destOrd="0" presId="urn:microsoft.com/office/officeart/2005/8/layout/vList5"/>
    <dgm:cxn modelId="{AA262367-9E3C-4CF0-9545-BBAECEA90BD4}" type="presOf" srcId="{E514A34B-977D-49AF-871A-BACB17B79B8A}" destId="{E4C23D8C-C786-4381-8FD7-7D83DAB1504F}" srcOrd="0" destOrd="0" presId="urn:microsoft.com/office/officeart/2005/8/layout/vList5"/>
    <dgm:cxn modelId="{02E4F58F-B59D-4616-8DBC-FE862943F842}" type="presOf" srcId="{05504E9C-1F55-4821-BCE6-1647CC228D51}" destId="{A5C1C719-3C58-46CA-AA12-D7E9B32541D1}" srcOrd="0" destOrd="0" presId="urn:microsoft.com/office/officeart/2005/8/layout/vList5"/>
    <dgm:cxn modelId="{77CB5394-D35A-4BFA-8949-C60B3977154D}" srcId="{8509343C-6656-4153-A90C-14591960C7AC}" destId="{E514A34B-977D-49AF-871A-BACB17B79B8A}" srcOrd="0" destOrd="0" parTransId="{7B05EE2B-AE54-46DB-8E51-FCD5B097848E}" sibTransId="{4869960E-1183-4FB5-9765-46E3F5E81E73}"/>
    <dgm:cxn modelId="{32D64144-F13D-4B74-BACC-5D79229AE1B1}" type="presParOf" srcId="{13A97ACF-8BC8-4DB0-8074-028F26A3A40E}" destId="{E5CA5F2F-3BB5-47BE-8D58-8E9A188B2DFB}" srcOrd="0" destOrd="0" presId="urn:microsoft.com/office/officeart/2005/8/layout/vList5"/>
    <dgm:cxn modelId="{5D44CA1E-9D90-4851-A5A6-3F302506930F}" type="presParOf" srcId="{E5CA5F2F-3BB5-47BE-8D58-8E9A188B2DFB}" destId="{E4C23D8C-C786-4381-8FD7-7D83DAB1504F}" srcOrd="0" destOrd="0" presId="urn:microsoft.com/office/officeart/2005/8/layout/vList5"/>
    <dgm:cxn modelId="{B56E2FB6-729B-4BAD-804E-9DA9DEBEE1A4}" type="presParOf" srcId="{13A97ACF-8BC8-4DB0-8074-028F26A3A40E}" destId="{C4A60727-4C35-4D67-A7E0-EA037C7C037B}" srcOrd="1" destOrd="0" presId="urn:microsoft.com/office/officeart/2005/8/layout/vList5"/>
    <dgm:cxn modelId="{3F8CA11A-6A93-4631-8F9B-C701866F5F3F}" type="presParOf" srcId="{13A97ACF-8BC8-4DB0-8074-028F26A3A40E}" destId="{7B5C92C8-168F-4979-95C2-4DFEB3844E90}" srcOrd="2" destOrd="0" presId="urn:microsoft.com/office/officeart/2005/8/layout/vList5"/>
    <dgm:cxn modelId="{2E63F5A2-AF9B-45A7-881E-9C86422DAEAE}" type="presParOf" srcId="{7B5C92C8-168F-4979-95C2-4DFEB3844E90}" destId="{A5C1C719-3C58-46CA-AA12-D7E9B32541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06AF15-865F-47F2-A863-03175DEDEE8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C3E285-5977-4987-9FCD-BCAAD37EF150}">
      <dgm:prSet/>
      <dgm:spPr/>
      <dgm:t>
        <a:bodyPr/>
        <a:lstStyle/>
        <a:p>
          <a:r>
            <a:rPr lang="en-US" baseline="0"/>
            <a:t>Implement a computer vision model to detect mismatches</a:t>
          </a:r>
          <a:endParaRPr lang="en-GB"/>
        </a:p>
      </dgm:t>
    </dgm:pt>
    <dgm:pt modelId="{FC0E3EC8-89D3-4B16-9AFA-98DB4CBE1850}" type="parTrans" cxnId="{4EE36535-3A99-41E9-8C56-17FC6C3A0E3F}">
      <dgm:prSet/>
      <dgm:spPr/>
      <dgm:t>
        <a:bodyPr/>
        <a:lstStyle/>
        <a:p>
          <a:endParaRPr lang="en-GB"/>
        </a:p>
      </dgm:t>
    </dgm:pt>
    <dgm:pt modelId="{259B7E4F-4109-4CD7-89D8-11AF1FE2E27F}" type="sibTrans" cxnId="{4EE36535-3A99-41E9-8C56-17FC6C3A0E3F}">
      <dgm:prSet/>
      <dgm:spPr/>
      <dgm:t>
        <a:bodyPr/>
        <a:lstStyle/>
        <a:p>
          <a:endParaRPr lang="en-GB"/>
        </a:p>
      </dgm:t>
    </dgm:pt>
    <dgm:pt modelId="{3E4BB663-2BF4-4C8F-8172-F250D4756CD1}">
      <dgm:prSet/>
      <dgm:spPr/>
      <dgm:t>
        <a:bodyPr/>
        <a:lstStyle/>
        <a:p>
          <a:r>
            <a:rPr lang="en-US" baseline="0"/>
            <a:t>A parametric dataset generator that emulates the data representing a building’s digital twin and LiDAR</a:t>
          </a:r>
          <a:endParaRPr lang="en-GB"/>
        </a:p>
      </dgm:t>
    </dgm:pt>
    <dgm:pt modelId="{4C22AFDD-0896-43E9-9ECC-BDCBDD4928B5}" type="parTrans" cxnId="{AA756EDD-FA1C-4EFC-9DFB-67CD63DD53BF}">
      <dgm:prSet/>
      <dgm:spPr/>
      <dgm:t>
        <a:bodyPr/>
        <a:lstStyle/>
        <a:p>
          <a:endParaRPr lang="en-GB"/>
        </a:p>
      </dgm:t>
    </dgm:pt>
    <dgm:pt modelId="{A272B1BF-8305-4B38-9D20-22FD19DB0AA6}" type="sibTrans" cxnId="{AA756EDD-FA1C-4EFC-9DFB-67CD63DD53BF}">
      <dgm:prSet/>
      <dgm:spPr/>
      <dgm:t>
        <a:bodyPr/>
        <a:lstStyle/>
        <a:p>
          <a:endParaRPr lang="en-GB"/>
        </a:p>
      </dgm:t>
    </dgm:pt>
    <dgm:pt modelId="{C8027247-FBEB-4D0D-BE46-E525694802B1}">
      <dgm:prSet/>
      <dgm:spPr/>
      <dgm:t>
        <a:bodyPr/>
        <a:lstStyle/>
        <a:p>
          <a:r>
            <a:rPr lang="en-GB" baseline="0"/>
            <a:t>Making specific datasets for specific environments</a:t>
          </a:r>
          <a:endParaRPr lang="en-GB"/>
        </a:p>
      </dgm:t>
    </dgm:pt>
    <dgm:pt modelId="{A07AA18B-AB7C-4FC8-AE52-73C13B2991A7}" type="parTrans" cxnId="{8C14F9FD-9F92-44E9-9B5B-A3C68B563711}">
      <dgm:prSet/>
      <dgm:spPr/>
      <dgm:t>
        <a:bodyPr/>
        <a:lstStyle/>
        <a:p>
          <a:endParaRPr lang="en-GB"/>
        </a:p>
      </dgm:t>
    </dgm:pt>
    <dgm:pt modelId="{5C05C2EB-35E0-4A1F-B2CE-EE0EE5A11A04}" type="sibTrans" cxnId="{8C14F9FD-9F92-44E9-9B5B-A3C68B563711}">
      <dgm:prSet/>
      <dgm:spPr/>
      <dgm:t>
        <a:bodyPr/>
        <a:lstStyle/>
        <a:p>
          <a:endParaRPr lang="en-GB"/>
        </a:p>
      </dgm:t>
    </dgm:pt>
    <dgm:pt modelId="{F4F35D6C-0C71-4376-A04D-06343CDD744C}" type="pres">
      <dgm:prSet presAssocID="{A106AF15-865F-47F2-A863-03175DEDEE88}" presName="linearFlow" presStyleCnt="0">
        <dgm:presLayoutVars>
          <dgm:dir/>
          <dgm:resizeHandles val="exact"/>
        </dgm:presLayoutVars>
      </dgm:prSet>
      <dgm:spPr/>
    </dgm:pt>
    <dgm:pt modelId="{3D2DEEB8-2D09-4152-A7F8-9F62042273C4}" type="pres">
      <dgm:prSet presAssocID="{75C3E285-5977-4987-9FCD-BCAAD37EF150}" presName="composite" presStyleCnt="0"/>
      <dgm:spPr/>
    </dgm:pt>
    <dgm:pt modelId="{53A59682-0C03-4051-B857-DA09488A59DE}" type="pres">
      <dgm:prSet presAssocID="{75C3E285-5977-4987-9FCD-BCAAD37EF150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57F1AE7D-2399-4D6A-BC84-C55526987FF3}" type="pres">
      <dgm:prSet presAssocID="{75C3E285-5977-4987-9FCD-BCAAD37EF150}" presName="txShp" presStyleLbl="node1" presStyleIdx="0" presStyleCnt="3">
        <dgm:presLayoutVars>
          <dgm:bulletEnabled val="1"/>
        </dgm:presLayoutVars>
      </dgm:prSet>
      <dgm:spPr/>
    </dgm:pt>
    <dgm:pt modelId="{2C85334F-1FFD-40EF-9A66-BCC09638011B}" type="pres">
      <dgm:prSet presAssocID="{259B7E4F-4109-4CD7-89D8-11AF1FE2E27F}" presName="spacing" presStyleCnt="0"/>
      <dgm:spPr/>
    </dgm:pt>
    <dgm:pt modelId="{5FE8B3BF-15A4-4CB8-9E31-C1AB32F47B65}" type="pres">
      <dgm:prSet presAssocID="{3E4BB663-2BF4-4C8F-8172-F250D4756CD1}" presName="composite" presStyleCnt="0"/>
      <dgm:spPr/>
    </dgm:pt>
    <dgm:pt modelId="{9844DE7C-1B3C-4609-A682-CF0E4936B35B}" type="pres">
      <dgm:prSet presAssocID="{3E4BB663-2BF4-4C8F-8172-F250D4756CD1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FDBD78BA-C660-4192-AA42-C996E9AA0372}" type="pres">
      <dgm:prSet presAssocID="{3E4BB663-2BF4-4C8F-8172-F250D4756CD1}" presName="txShp" presStyleLbl="node1" presStyleIdx="1" presStyleCnt="3">
        <dgm:presLayoutVars>
          <dgm:bulletEnabled val="1"/>
        </dgm:presLayoutVars>
      </dgm:prSet>
      <dgm:spPr/>
    </dgm:pt>
    <dgm:pt modelId="{7A8D6F8B-DB09-496C-BE99-CE08DAEE513C}" type="pres">
      <dgm:prSet presAssocID="{A272B1BF-8305-4B38-9D20-22FD19DB0AA6}" presName="spacing" presStyleCnt="0"/>
      <dgm:spPr/>
    </dgm:pt>
    <dgm:pt modelId="{8EE95499-6820-409A-801E-1286A5C2EA92}" type="pres">
      <dgm:prSet presAssocID="{C8027247-FBEB-4D0D-BE46-E525694802B1}" presName="composite" presStyleCnt="0"/>
      <dgm:spPr/>
    </dgm:pt>
    <dgm:pt modelId="{FF447903-2181-4FD7-885C-E46821CCDFA6}" type="pres">
      <dgm:prSet presAssocID="{C8027247-FBEB-4D0D-BE46-E525694802B1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 outline"/>
        </a:ext>
      </dgm:extLst>
    </dgm:pt>
    <dgm:pt modelId="{AEC414BB-B50C-4ACD-9C75-3DCAD85727CB}" type="pres">
      <dgm:prSet presAssocID="{C8027247-FBEB-4D0D-BE46-E525694802B1}" presName="txShp" presStyleLbl="node1" presStyleIdx="2" presStyleCnt="3">
        <dgm:presLayoutVars>
          <dgm:bulletEnabled val="1"/>
        </dgm:presLayoutVars>
      </dgm:prSet>
      <dgm:spPr/>
    </dgm:pt>
  </dgm:ptLst>
  <dgm:cxnLst>
    <dgm:cxn modelId="{3C31721A-BA57-42A7-BAF6-015D0B0033C2}" type="presOf" srcId="{A106AF15-865F-47F2-A863-03175DEDEE88}" destId="{F4F35D6C-0C71-4376-A04D-06343CDD744C}" srcOrd="0" destOrd="0" presId="urn:microsoft.com/office/officeart/2005/8/layout/vList3"/>
    <dgm:cxn modelId="{4EE36535-3A99-41E9-8C56-17FC6C3A0E3F}" srcId="{A106AF15-865F-47F2-A863-03175DEDEE88}" destId="{75C3E285-5977-4987-9FCD-BCAAD37EF150}" srcOrd="0" destOrd="0" parTransId="{FC0E3EC8-89D3-4B16-9AFA-98DB4CBE1850}" sibTransId="{259B7E4F-4109-4CD7-89D8-11AF1FE2E27F}"/>
    <dgm:cxn modelId="{D6DF8738-7E57-46B1-904F-4E5732C4AC85}" type="presOf" srcId="{3E4BB663-2BF4-4C8F-8172-F250D4756CD1}" destId="{FDBD78BA-C660-4192-AA42-C996E9AA0372}" srcOrd="0" destOrd="0" presId="urn:microsoft.com/office/officeart/2005/8/layout/vList3"/>
    <dgm:cxn modelId="{15A51E7D-D491-4526-AB5D-EF580118A2D8}" type="presOf" srcId="{C8027247-FBEB-4D0D-BE46-E525694802B1}" destId="{AEC414BB-B50C-4ACD-9C75-3DCAD85727CB}" srcOrd="0" destOrd="0" presId="urn:microsoft.com/office/officeart/2005/8/layout/vList3"/>
    <dgm:cxn modelId="{38729795-F8C5-4C99-A01A-8B89CC475DF4}" type="presOf" srcId="{75C3E285-5977-4987-9FCD-BCAAD37EF150}" destId="{57F1AE7D-2399-4D6A-BC84-C55526987FF3}" srcOrd="0" destOrd="0" presId="urn:microsoft.com/office/officeart/2005/8/layout/vList3"/>
    <dgm:cxn modelId="{AA756EDD-FA1C-4EFC-9DFB-67CD63DD53BF}" srcId="{A106AF15-865F-47F2-A863-03175DEDEE88}" destId="{3E4BB663-2BF4-4C8F-8172-F250D4756CD1}" srcOrd="1" destOrd="0" parTransId="{4C22AFDD-0896-43E9-9ECC-BDCBDD4928B5}" sibTransId="{A272B1BF-8305-4B38-9D20-22FD19DB0AA6}"/>
    <dgm:cxn modelId="{8C14F9FD-9F92-44E9-9B5B-A3C68B563711}" srcId="{A106AF15-865F-47F2-A863-03175DEDEE88}" destId="{C8027247-FBEB-4D0D-BE46-E525694802B1}" srcOrd="2" destOrd="0" parTransId="{A07AA18B-AB7C-4FC8-AE52-73C13B2991A7}" sibTransId="{5C05C2EB-35E0-4A1F-B2CE-EE0EE5A11A04}"/>
    <dgm:cxn modelId="{F53352F4-D494-4542-B226-6A0541572003}" type="presParOf" srcId="{F4F35D6C-0C71-4376-A04D-06343CDD744C}" destId="{3D2DEEB8-2D09-4152-A7F8-9F62042273C4}" srcOrd="0" destOrd="0" presId="urn:microsoft.com/office/officeart/2005/8/layout/vList3"/>
    <dgm:cxn modelId="{7F91487F-3A26-4B7F-AA40-F1447C4B2E76}" type="presParOf" srcId="{3D2DEEB8-2D09-4152-A7F8-9F62042273C4}" destId="{53A59682-0C03-4051-B857-DA09488A59DE}" srcOrd="0" destOrd="0" presId="urn:microsoft.com/office/officeart/2005/8/layout/vList3"/>
    <dgm:cxn modelId="{0332BAFB-E2CD-43EB-89E1-407643CA325D}" type="presParOf" srcId="{3D2DEEB8-2D09-4152-A7F8-9F62042273C4}" destId="{57F1AE7D-2399-4D6A-BC84-C55526987FF3}" srcOrd="1" destOrd="0" presId="urn:microsoft.com/office/officeart/2005/8/layout/vList3"/>
    <dgm:cxn modelId="{9EAE6A15-8A25-4D1C-A83F-D3ED9A6BE53F}" type="presParOf" srcId="{F4F35D6C-0C71-4376-A04D-06343CDD744C}" destId="{2C85334F-1FFD-40EF-9A66-BCC09638011B}" srcOrd="1" destOrd="0" presId="urn:microsoft.com/office/officeart/2005/8/layout/vList3"/>
    <dgm:cxn modelId="{D22DBCC8-F212-4C7B-BF5E-2CF087862D27}" type="presParOf" srcId="{F4F35D6C-0C71-4376-A04D-06343CDD744C}" destId="{5FE8B3BF-15A4-4CB8-9E31-C1AB32F47B65}" srcOrd="2" destOrd="0" presId="urn:microsoft.com/office/officeart/2005/8/layout/vList3"/>
    <dgm:cxn modelId="{6F6E12C9-69E1-42D2-83DE-8136E21A1B1F}" type="presParOf" srcId="{5FE8B3BF-15A4-4CB8-9E31-C1AB32F47B65}" destId="{9844DE7C-1B3C-4609-A682-CF0E4936B35B}" srcOrd="0" destOrd="0" presId="urn:microsoft.com/office/officeart/2005/8/layout/vList3"/>
    <dgm:cxn modelId="{811D15E6-49D7-4248-B826-6C4FFCFE4AB5}" type="presParOf" srcId="{5FE8B3BF-15A4-4CB8-9E31-C1AB32F47B65}" destId="{FDBD78BA-C660-4192-AA42-C996E9AA0372}" srcOrd="1" destOrd="0" presId="urn:microsoft.com/office/officeart/2005/8/layout/vList3"/>
    <dgm:cxn modelId="{24FE43DE-17AE-4507-8ACB-5C342E141867}" type="presParOf" srcId="{F4F35D6C-0C71-4376-A04D-06343CDD744C}" destId="{7A8D6F8B-DB09-496C-BE99-CE08DAEE513C}" srcOrd="3" destOrd="0" presId="urn:microsoft.com/office/officeart/2005/8/layout/vList3"/>
    <dgm:cxn modelId="{D84EB95E-A639-4B5F-ADCF-421ECE16CBA6}" type="presParOf" srcId="{F4F35D6C-0C71-4376-A04D-06343CDD744C}" destId="{8EE95499-6820-409A-801E-1286A5C2EA92}" srcOrd="4" destOrd="0" presId="urn:microsoft.com/office/officeart/2005/8/layout/vList3"/>
    <dgm:cxn modelId="{B4F43791-7938-44A3-BEDC-7E659F4C9182}" type="presParOf" srcId="{8EE95499-6820-409A-801E-1286A5C2EA92}" destId="{FF447903-2181-4FD7-885C-E46821CCDFA6}" srcOrd="0" destOrd="0" presId="urn:microsoft.com/office/officeart/2005/8/layout/vList3"/>
    <dgm:cxn modelId="{0E9185BE-1B73-4539-96D5-37C69366950F}" type="presParOf" srcId="{8EE95499-6820-409A-801E-1286A5C2EA92}" destId="{AEC414BB-B50C-4ACD-9C75-3DCAD85727C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C08F87-C0E0-4B2B-8735-8F5A43638C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A328835-A327-4651-AE48-6F3819E80155}">
      <dgm:prSet custT="1"/>
      <dgm:spPr/>
      <dgm:t>
        <a:bodyPr/>
        <a:lstStyle/>
        <a:p>
          <a:r>
            <a:rPr lang="en-GB" sz="1900" baseline="0" dirty="0"/>
            <a:t>Goal:</a:t>
          </a:r>
          <a:endParaRPr lang="en-GB" sz="1900" dirty="0"/>
        </a:p>
      </dgm:t>
    </dgm:pt>
    <dgm:pt modelId="{DA536C55-0862-4D16-A32E-4771E6A83821}" type="parTrans" cxnId="{4C1FE595-48B8-4C23-8B53-555C604AC750}">
      <dgm:prSet/>
      <dgm:spPr/>
      <dgm:t>
        <a:bodyPr/>
        <a:lstStyle/>
        <a:p>
          <a:endParaRPr lang="en-GB"/>
        </a:p>
      </dgm:t>
    </dgm:pt>
    <dgm:pt modelId="{830E9A84-498E-49A1-8451-8FF1402C0E4A}" type="sibTrans" cxnId="{4C1FE595-48B8-4C23-8B53-555C604AC750}">
      <dgm:prSet/>
      <dgm:spPr/>
      <dgm:t>
        <a:bodyPr/>
        <a:lstStyle/>
        <a:p>
          <a:endParaRPr lang="en-GB"/>
        </a:p>
      </dgm:t>
    </dgm:pt>
    <dgm:pt modelId="{1F3BB8D1-3C8B-42E2-B11B-0055EADEC66E}">
      <dgm:prSet custT="1"/>
      <dgm:spPr/>
      <dgm:t>
        <a:bodyPr/>
        <a:lstStyle/>
        <a:p>
          <a:r>
            <a:rPr lang="en-GB" sz="1900" dirty="0"/>
            <a:t>How does performance compare to the real-world vs synthetic data</a:t>
          </a:r>
          <a:r>
            <a:rPr lang="en-GB" sz="3000" dirty="0"/>
            <a:t>?</a:t>
          </a:r>
        </a:p>
      </dgm:t>
    </dgm:pt>
    <dgm:pt modelId="{0460BE23-7E01-4698-8B6E-0E3C29799ACB}" type="parTrans" cxnId="{46DB53B3-8D02-4FC9-A23C-A021ECEFA958}">
      <dgm:prSet/>
      <dgm:spPr/>
      <dgm:t>
        <a:bodyPr/>
        <a:lstStyle/>
        <a:p>
          <a:endParaRPr lang="en-GB"/>
        </a:p>
      </dgm:t>
    </dgm:pt>
    <dgm:pt modelId="{662DFF1E-81EB-4522-BCE6-3BB8737054DC}" type="sibTrans" cxnId="{46DB53B3-8D02-4FC9-A23C-A021ECEFA958}">
      <dgm:prSet/>
      <dgm:spPr/>
      <dgm:t>
        <a:bodyPr/>
        <a:lstStyle/>
        <a:p>
          <a:endParaRPr lang="en-GB"/>
        </a:p>
      </dgm:t>
    </dgm:pt>
    <dgm:pt modelId="{DEB8B8E0-B91D-419C-90CB-AD829AC76A02}">
      <dgm:prSet custT="1"/>
      <dgm:spPr/>
      <dgm:t>
        <a:bodyPr/>
        <a:lstStyle/>
        <a:p>
          <a:r>
            <a:rPr lang="en-GB" sz="1800" dirty="0"/>
            <a:t>Methodology: </a:t>
          </a:r>
        </a:p>
      </dgm:t>
    </dgm:pt>
    <dgm:pt modelId="{A8D0F576-56BF-4541-AFC9-F5E5FCCA7F60}" type="parTrans" cxnId="{521D2407-86A2-44B3-BCC6-4527DA61B2CA}">
      <dgm:prSet/>
      <dgm:spPr/>
      <dgm:t>
        <a:bodyPr/>
        <a:lstStyle/>
        <a:p>
          <a:endParaRPr lang="en-GB"/>
        </a:p>
      </dgm:t>
    </dgm:pt>
    <dgm:pt modelId="{9C4B122D-FDF6-4CE9-8BD0-239B032AA6E1}" type="sibTrans" cxnId="{521D2407-86A2-44B3-BCC6-4527DA61B2CA}">
      <dgm:prSet/>
      <dgm:spPr/>
      <dgm:t>
        <a:bodyPr/>
        <a:lstStyle/>
        <a:p>
          <a:endParaRPr lang="en-GB"/>
        </a:p>
      </dgm:t>
    </dgm:pt>
    <dgm:pt modelId="{D0908277-E628-4C00-8D72-83C05866FE53}">
      <dgm:prSet custT="1"/>
      <dgm:spPr/>
      <dgm:t>
        <a:bodyPr/>
        <a:lstStyle/>
        <a:p>
          <a:r>
            <a:rPr lang="en-GB" sz="1900"/>
            <a:t>Test on the real world and synthetic dataset</a:t>
          </a:r>
        </a:p>
      </dgm:t>
    </dgm:pt>
    <dgm:pt modelId="{75ABD378-A903-4D79-B4F2-D67A3D9C8A21}" type="parTrans" cxnId="{2A8E9290-B593-49D2-AF2A-A9D24B63EFE2}">
      <dgm:prSet/>
      <dgm:spPr/>
      <dgm:t>
        <a:bodyPr/>
        <a:lstStyle/>
        <a:p>
          <a:endParaRPr lang="en-GB"/>
        </a:p>
      </dgm:t>
    </dgm:pt>
    <dgm:pt modelId="{A0C3C3E8-9C25-4E8E-978B-9DC9DE7F0BC3}" type="sibTrans" cxnId="{2A8E9290-B593-49D2-AF2A-A9D24B63EFE2}">
      <dgm:prSet/>
      <dgm:spPr/>
      <dgm:t>
        <a:bodyPr/>
        <a:lstStyle/>
        <a:p>
          <a:endParaRPr lang="en-GB"/>
        </a:p>
      </dgm:t>
    </dgm:pt>
    <dgm:pt modelId="{19840296-2B83-45FD-A1D2-D6F5C18D212C}" type="pres">
      <dgm:prSet presAssocID="{29C08F87-C0E0-4B2B-8735-8F5A43638C2E}" presName="linear" presStyleCnt="0">
        <dgm:presLayoutVars>
          <dgm:animLvl val="lvl"/>
          <dgm:resizeHandles val="exact"/>
        </dgm:presLayoutVars>
      </dgm:prSet>
      <dgm:spPr/>
    </dgm:pt>
    <dgm:pt modelId="{7C135DB4-D42D-4E9C-8F1A-665ACD49D1F9}" type="pres">
      <dgm:prSet presAssocID="{AA328835-A327-4651-AE48-6F3819E80155}" presName="parentText" presStyleLbl="node1" presStyleIdx="0" presStyleCnt="2" custLinFactNeighborY="-6376">
        <dgm:presLayoutVars>
          <dgm:chMax val="0"/>
          <dgm:bulletEnabled val="1"/>
        </dgm:presLayoutVars>
      </dgm:prSet>
      <dgm:spPr/>
    </dgm:pt>
    <dgm:pt modelId="{AE10CA51-642F-4842-AC5F-5C11D367E8D2}" type="pres">
      <dgm:prSet presAssocID="{AA328835-A327-4651-AE48-6F3819E80155}" presName="childText" presStyleLbl="revTx" presStyleIdx="0" presStyleCnt="2">
        <dgm:presLayoutVars>
          <dgm:bulletEnabled val="1"/>
        </dgm:presLayoutVars>
      </dgm:prSet>
      <dgm:spPr/>
    </dgm:pt>
    <dgm:pt modelId="{395634FF-8D2C-42B6-9289-E45A4972913F}" type="pres">
      <dgm:prSet presAssocID="{DEB8B8E0-B91D-419C-90CB-AD829AC76A0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23F0888-0CF3-4414-BBDB-B6FD2645AD38}" type="pres">
      <dgm:prSet presAssocID="{DEB8B8E0-B91D-419C-90CB-AD829AC76A0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21D2407-86A2-44B3-BCC6-4527DA61B2CA}" srcId="{29C08F87-C0E0-4B2B-8735-8F5A43638C2E}" destId="{DEB8B8E0-B91D-419C-90CB-AD829AC76A02}" srcOrd="1" destOrd="0" parTransId="{A8D0F576-56BF-4541-AFC9-F5E5FCCA7F60}" sibTransId="{9C4B122D-FDF6-4CE9-8BD0-239B032AA6E1}"/>
    <dgm:cxn modelId="{04858B24-D285-44A1-9BC7-210A5F53FA9E}" type="presOf" srcId="{1F3BB8D1-3C8B-42E2-B11B-0055EADEC66E}" destId="{AE10CA51-642F-4842-AC5F-5C11D367E8D2}" srcOrd="0" destOrd="0" presId="urn:microsoft.com/office/officeart/2005/8/layout/vList2"/>
    <dgm:cxn modelId="{34B74A31-8F4D-4559-A7DD-EBFE53E5AA62}" type="presOf" srcId="{DEB8B8E0-B91D-419C-90CB-AD829AC76A02}" destId="{395634FF-8D2C-42B6-9289-E45A4972913F}" srcOrd="0" destOrd="0" presId="urn:microsoft.com/office/officeart/2005/8/layout/vList2"/>
    <dgm:cxn modelId="{C6CA607B-8F56-4A61-AEEC-976B1E656761}" type="presOf" srcId="{D0908277-E628-4C00-8D72-83C05866FE53}" destId="{A23F0888-0CF3-4414-BBDB-B6FD2645AD38}" srcOrd="0" destOrd="0" presId="urn:microsoft.com/office/officeart/2005/8/layout/vList2"/>
    <dgm:cxn modelId="{F644CA7C-7DE7-47BA-B6A3-6FE96543149B}" type="presOf" srcId="{29C08F87-C0E0-4B2B-8735-8F5A43638C2E}" destId="{19840296-2B83-45FD-A1D2-D6F5C18D212C}" srcOrd="0" destOrd="0" presId="urn:microsoft.com/office/officeart/2005/8/layout/vList2"/>
    <dgm:cxn modelId="{2A8E9290-B593-49D2-AF2A-A9D24B63EFE2}" srcId="{DEB8B8E0-B91D-419C-90CB-AD829AC76A02}" destId="{D0908277-E628-4C00-8D72-83C05866FE53}" srcOrd="0" destOrd="0" parTransId="{75ABD378-A903-4D79-B4F2-D67A3D9C8A21}" sibTransId="{A0C3C3E8-9C25-4E8E-978B-9DC9DE7F0BC3}"/>
    <dgm:cxn modelId="{4C1FE595-48B8-4C23-8B53-555C604AC750}" srcId="{29C08F87-C0E0-4B2B-8735-8F5A43638C2E}" destId="{AA328835-A327-4651-AE48-6F3819E80155}" srcOrd="0" destOrd="0" parTransId="{DA536C55-0862-4D16-A32E-4771E6A83821}" sibTransId="{830E9A84-498E-49A1-8451-8FF1402C0E4A}"/>
    <dgm:cxn modelId="{FD0EEAB0-917E-4CF2-9443-E46001B2A634}" type="presOf" srcId="{AA328835-A327-4651-AE48-6F3819E80155}" destId="{7C135DB4-D42D-4E9C-8F1A-665ACD49D1F9}" srcOrd="0" destOrd="0" presId="urn:microsoft.com/office/officeart/2005/8/layout/vList2"/>
    <dgm:cxn modelId="{46DB53B3-8D02-4FC9-A23C-A021ECEFA958}" srcId="{AA328835-A327-4651-AE48-6F3819E80155}" destId="{1F3BB8D1-3C8B-42E2-B11B-0055EADEC66E}" srcOrd="0" destOrd="0" parTransId="{0460BE23-7E01-4698-8B6E-0E3C29799ACB}" sibTransId="{662DFF1E-81EB-4522-BCE6-3BB8737054DC}"/>
    <dgm:cxn modelId="{6599B997-8F89-4C2E-BD40-C999A436A001}" type="presParOf" srcId="{19840296-2B83-45FD-A1D2-D6F5C18D212C}" destId="{7C135DB4-D42D-4E9C-8F1A-665ACD49D1F9}" srcOrd="0" destOrd="0" presId="urn:microsoft.com/office/officeart/2005/8/layout/vList2"/>
    <dgm:cxn modelId="{5CA68F24-F7D1-4774-8694-49A2AD57EEFD}" type="presParOf" srcId="{19840296-2B83-45FD-A1D2-D6F5C18D212C}" destId="{AE10CA51-642F-4842-AC5F-5C11D367E8D2}" srcOrd="1" destOrd="0" presId="urn:microsoft.com/office/officeart/2005/8/layout/vList2"/>
    <dgm:cxn modelId="{F883B6B6-08C3-4F97-B3EA-A8464E67A2A5}" type="presParOf" srcId="{19840296-2B83-45FD-A1D2-D6F5C18D212C}" destId="{395634FF-8D2C-42B6-9289-E45A4972913F}" srcOrd="2" destOrd="0" presId="urn:microsoft.com/office/officeart/2005/8/layout/vList2"/>
    <dgm:cxn modelId="{E9B00E71-D96B-4083-8EB2-ED1FCF6AE7A2}" type="presParOf" srcId="{19840296-2B83-45FD-A1D2-D6F5C18D212C}" destId="{A23F0888-0CF3-4414-BBDB-B6FD2645AD3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C08F87-C0E0-4B2B-8735-8F5A43638C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A328835-A327-4651-AE48-6F3819E80155}">
      <dgm:prSet custT="1"/>
      <dgm:spPr/>
      <dgm:t>
        <a:bodyPr/>
        <a:lstStyle/>
        <a:p>
          <a:r>
            <a:rPr lang="en-GB" sz="1900" baseline="0" dirty="0"/>
            <a:t>Goal:</a:t>
          </a:r>
          <a:endParaRPr lang="en-GB" sz="1900" dirty="0"/>
        </a:p>
      </dgm:t>
    </dgm:pt>
    <dgm:pt modelId="{DA536C55-0862-4D16-A32E-4771E6A83821}" type="parTrans" cxnId="{4C1FE595-48B8-4C23-8B53-555C604AC750}">
      <dgm:prSet/>
      <dgm:spPr/>
      <dgm:t>
        <a:bodyPr/>
        <a:lstStyle/>
        <a:p>
          <a:endParaRPr lang="en-GB"/>
        </a:p>
      </dgm:t>
    </dgm:pt>
    <dgm:pt modelId="{830E9A84-498E-49A1-8451-8FF1402C0E4A}" type="sibTrans" cxnId="{4C1FE595-48B8-4C23-8B53-555C604AC750}">
      <dgm:prSet/>
      <dgm:spPr/>
      <dgm:t>
        <a:bodyPr/>
        <a:lstStyle/>
        <a:p>
          <a:endParaRPr lang="en-GB"/>
        </a:p>
      </dgm:t>
    </dgm:pt>
    <dgm:pt modelId="{1F3BB8D1-3C8B-42E2-B11B-0055EADEC66E}">
      <dgm:prSet custT="1"/>
      <dgm:spPr/>
      <dgm:t>
        <a:bodyPr/>
        <a:lstStyle/>
        <a:p>
          <a:r>
            <a:rPr lang="en-GB" sz="1900"/>
            <a:t>Does making a customized dataset for a specific environment help?</a:t>
          </a:r>
          <a:endParaRPr lang="en-GB" sz="3000"/>
        </a:p>
      </dgm:t>
    </dgm:pt>
    <dgm:pt modelId="{0460BE23-7E01-4698-8B6E-0E3C29799ACB}" type="parTrans" cxnId="{46DB53B3-8D02-4FC9-A23C-A021ECEFA958}">
      <dgm:prSet/>
      <dgm:spPr/>
      <dgm:t>
        <a:bodyPr/>
        <a:lstStyle/>
        <a:p>
          <a:endParaRPr lang="en-GB"/>
        </a:p>
      </dgm:t>
    </dgm:pt>
    <dgm:pt modelId="{662DFF1E-81EB-4522-BCE6-3BB8737054DC}" type="sibTrans" cxnId="{46DB53B3-8D02-4FC9-A23C-A021ECEFA958}">
      <dgm:prSet/>
      <dgm:spPr/>
      <dgm:t>
        <a:bodyPr/>
        <a:lstStyle/>
        <a:p>
          <a:endParaRPr lang="en-GB"/>
        </a:p>
      </dgm:t>
    </dgm:pt>
    <dgm:pt modelId="{DEB8B8E0-B91D-419C-90CB-AD829AC76A02}">
      <dgm:prSet custT="1"/>
      <dgm:spPr/>
      <dgm:t>
        <a:bodyPr/>
        <a:lstStyle/>
        <a:p>
          <a:r>
            <a:rPr lang="en-GB" sz="1800" dirty="0"/>
            <a:t>Methodology: </a:t>
          </a:r>
        </a:p>
      </dgm:t>
    </dgm:pt>
    <dgm:pt modelId="{A8D0F576-56BF-4541-AFC9-F5E5FCCA7F60}" type="parTrans" cxnId="{521D2407-86A2-44B3-BCC6-4527DA61B2CA}">
      <dgm:prSet/>
      <dgm:spPr/>
      <dgm:t>
        <a:bodyPr/>
        <a:lstStyle/>
        <a:p>
          <a:endParaRPr lang="en-GB"/>
        </a:p>
      </dgm:t>
    </dgm:pt>
    <dgm:pt modelId="{9C4B122D-FDF6-4CE9-8BD0-239B032AA6E1}" type="sibTrans" cxnId="{521D2407-86A2-44B3-BCC6-4527DA61B2CA}">
      <dgm:prSet/>
      <dgm:spPr/>
      <dgm:t>
        <a:bodyPr/>
        <a:lstStyle/>
        <a:p>
          <a:endParaRPr lang="en-GB"/>
        </a:p>
      </dgm:t>
    </dgm:pt>
    <dgm:pt modelId="{D0908277-E628-4C00-8D72-83C05866FE53}">
      <dgm:prSet custT="1"/>
      <dgm:spPr/>
      <dgm:t>
        <a:bodyPr/>
        <a:lstStyle/>
        <a:p>
          <a:r>
            <a:rPr lang="en-GB" sz="1900"/>
            <a:t>Create and train on customized vs generalized dataset</a:t>
          </a:r>
        </a:p>
      </dgm:t>
    </dgm:pt>
    <dgm:pt modelId="{75ABD378-A903-4D79-B4F2-D67A3D9C8A21}" type="parTrans" cxnId="{2A8E9290-B593-49D2-AF2A-A9D24B63EFE2}">
      <dgm:prSet/>
      <dgm:spPr/>
      <dgm:t>
        <a:bodyPr/>
        <a:lstStyle/>
        <a:p>
          <a:endParaRPr lang="en-GB"/>
        </a:p>
      </dgm:t>
    </dgm:pt>
    <dgm:pt modelId="{A0C3C3E8-9C25-4E8E-978B-9DC9DE7F0BC3}" type="sibTrans" cxnId="{2A8E9290-B593-49D2-AF2A-A9D24B63EFE2}">
      <dgm:prSet/>
      <dgm:spPr/>
      <dgm:t>
        <a:bodyPr/>
        <a:lstStyle/>
        <a:p>
          <a:endParaRPr lang="en-GB"/>
        </a:p>
      </dgm:t>
    </dgm:pt>
    <dgm:pt modelId="{19840296-2B83-45FD-A1D2-D6F5C18D212C}" type="pres">
      <dgm:prSet presAssocID="{29C08F87-C0E0-4B2B-8735-8F5A43638C2E}" presName="linear" presStyleCnt="0">
        <dgm:presLayoutVars>
          <dgm:animLvl val="lvl"/>
          <dgm:resizeHandles val="exact"/>
        </dgm:presLayoutVars>
      </dgm:prSet>
      <dgm:spPr/>
    </dgm:pt>
    <dgm:pt modelId="{7C135DB4-D42D-4E9C-8F1A-665ACD49D1F9}" type="pres">
      <dgm:prSet presAssocID="{AA328835-A327-4651-AE48-6F3819E80155}" presName="parentText" presStyleLbl="node1" presStyleIdx="0" presStyleCnt="2" custLinFactNeighborX="-2063" custLinFactNeighborY="1106">
        <dgm:presLayoutVars>
          <dgm:chMax val="0"/>
          <dgm:bulletEnabled val="1"/>
        </dgm:presLayoutVars>
      </dgm:prSet>
      <dgm:spPr/>
    </dgm:pt>
    <dgm:pt modelId="{AE10CA51-642F-4842-AC5F-5C11D367E8D2}" type="pres">
      <dgm:prSet presAssocID="{AA328835-A327-4651-AE48-6F3819E80155}" presName="childText" presStyleLbl="revTx" presStyleIdx="0" presStyleCnt="2">
        <dgm:presLayoutVars>
          <dgm:bulletEnabled val="1"/>
        </dgm:presLayoutVars>
      </dgm:prSet>
      <dgm:spPr/>
    </dgm:pt>
    <dgm:pt modelId="{395634FF-8D2C-42B6-9289-E45A4972913F}" type="pres">
      <dgm:prSet presAssocID="{DEB8B8E0-B91D-419C-90CB-AD829AC76A0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23F0888-0CF3-4414-BBDB-B6FD2645AD38}" type="pres">
      <dgm:prSet presAssocID="{DEB8B8E0-B91D-419C-90CB-AD829AC76A0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21D2407-86A2-44B3-BCC6-4527DA61B2CA}" srcId="{29C08F87-C0E0-4B2B-8735-8F5A43638C2E}" destId="{DEB8B8E0-B91D-419C-90CB-AD829AC76A02}" srcOrd="1" destOrd="0" parTransId="{A8D0F576-56BF-4541-AFC9-F5E5FCCA7F60}" sibTransId="{9C4B122D-FDF6-4CE9-8BD0-239B032AA6E1}"/>
    <dgm:cxn modelId="{04858B24-D285-44A1-9BC7-210A5F53FA9E}" type="presOf" srcId="{1F3BB8D1-3C8B-42E2-B11B-0055EADEC66E}" destId="{AE10CA51-642F-4842-AC5F-5C11D367E8D2}" srcOrd="0" destOrd="0" presId="urn:microsoft.com/office/officeart/2005/8/layout/vList2"/>
    <dgm:cxn modelId="{34B74A31-8F4D-4559-A7DD-EBFE53E5AA62}" type="presOf" srcId="{DEB8B8E0-B91D-419C-90CB-AD829AC76A02}" destId="{395634FF-8D2C-42B6-9289-E45A4972913F}" srcOrd="0" destOrd="0" presId="urn:microsoft.com/office/officeart/2005/8/layout/vList2"/>
    <dgm:cxn modelId="{C6CA607B-8F56-4A61-AEEC-976B1E656761}" type="presOf" srcId="{D0908277-E628-4C00-8D72-83C05866FE53}" destId="{A23F0888-0CF3-4414-BBDB-B6FD2645AD38}" srcOrd="0" destOrd="0" presId="urn:microsoft.com/office/officeart/2005/8/layout/vList2"/>
    <dgm:cxn modelId="{F644CA7C-7DE7-47BA-B6A3-6FE96543149B}" type="presOf" srcId="{29C08F87-C0E0-4B2B-8735-8F5A43638C2E}" destId="{19840296-2B83-45FD-A1D2-D6F5C18D212C}" srcOrd="0" destOrd="0" presId="urn:microsoft.com/office/officeart/2005/8/layout/vList2"/>
    <dgm:cxn modelId="{2A8E9290-B593-49D2-AF2A-A9D24B63EFE2}" srcId="{DEB8B8E0-B91D-419C-90CB-AD829AC76A02}" destId="{D0908277-E628-4C00-8D72-83C05866FE53}" srcOrd="0" destOrd="0" parTransId="{75ABD378-A903-4D79-B4F2-D67A3D9C8A21}" sibTransId="{A0C3C3E8-9C25-4E8E-978B-9DC9DE7F0BC3}"/>
    <dgm:cxn modelId="{4C1FE595-48B8-4C23-8B53-555C604AC750}" srcId="{29C08F87-C0E0-4B2B-8735-8F5A43638C2E}" destId="{AA328835-A327-4651-AE48-6F3819E80155}" srcOrd="0" destOrd="0" parTransId="{DA536C55-0862-4D16-A32E-4771E6A83821}" sibTransId="{830E9A84-498E-49A1-8451-8FF1402C0E4A}"/>
    <dgm:cxn modelId="{FD0EEAB0-917E-4CF2-9443-E46001B2A634}" type="presOf" srcId="{AA328835-A327-4651-AE48-6F3819E80155}" destId="{7C135DB4-D42D-4E9C-8F1A-665ACD49D1F9}" srcOrd="0" destOrd="0" presId="urn:microsoft.com/office/officeart/2005/8/layout/vList2"/>
    <dgm:cxn modelId="{46DB53B3-8D02-4FC9-A23C-A021ECEFA958}" srcId="{AA328835-A327-4651-AE48-6F3819E80155}" destId="{1F3BB8D1-3C8B-42E2-B11B-0055EADEC66E}" srcOrd="0" destOrd="0" parTransId="{0460BE23-7E01-4698-8B6E-0E3C29799ACB}" sibTransId="{662DFF1E-81EB-4522-BCE6-3BB8737054DC}"/>
    <dgm:cxn modelId="{6599B997-8F89-4C2E-BD40-C999A436A001}" type="presParOf" srcId="{19840296-2B83-45FD-A1D2-D6F5C18D212C}" destId="{7C135DB4-D42D-4E9C-8F1A-665ACD49D1F9}" srcOrd="0" destOrd="0" presId="urn:microsoft.com/office/officeart/2005/8/layout/vList2"/>
    <dgm:cxn modelId="{5CA68F24-F7D1-4774-8694-49A2AD57EEFD}" type="presParOf" srcId="{19840296-2B83-45FD-A1D2-D6F5C18D212C}" destId="{AE10CA51-642F-4842-AC5F-5C11D367E8D2}" srcOrd="1" destOrd="0" presId="urn:microsoft.com/office/officeart/2005/8/layout/vList2"/>
    <dgm:cxn modelId="{F883B6B6-08C3-4F97-B3EA-A8464E67A2A5}" type="presParOf" srcId="{19840296-2B83-45FD-A1D2-D6F5C18D212C}" destId="{395634FF-8D2C-42B6-9289-E45A4972913F}" srcOrd="2" destOrd="0" presId="urn:microsoft.com/office/officeart/2005/8/layout/vList2"/>
    <dgm:cxn modelId="{E9B00E71-D96B-4083-8EB2-ED1FCF6AE7A2}" type="presParOf" srcId="{19840296-2B83-45FD-A1D2-D6F5C18D212C}" destId="{A23F0888-0CF3-4414-BBDB-B6FD2645AD3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C08F87-C0E0-4B2B-8735-8F5A43638C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A328835-A327-4651-AE48-6F3819E80155}">
      <dgm:prSet custT="1"/>
      <dgm:spPr/>
      <dgm:t>
        <a:bodyPr/>
        <a:lstStyle/>
        <a:p>
          <a:r>
            <a:rPr lang="en-GB" sz="1900" baseline="0"/>
            <a:t>Experiment 3 goal:</a:t>
          </a:r>
          <a:endParaRPr lang="en-GB" sz="1900"/>
        </a:p>
      </dgm:t>
    </dgm:pt>
    <dgm:pt modelId="{DA536C55-0862-4D16-A32E-4771E6A83821}" type="parTrans" cxnId="{4C1FE595-48B8-4C23-8B53-555C604AC750}">
      <dgm:prSet/>
      <dgm:spPr/>
      <dgm:t>
        <a:bodyPr/>
        <a:lstStyle/>
        <a:p>
          <a:endParaRPr lang="en-GB"/>
        </a:p>
      </dgm:t>
    </dgm:pt>
    <dgm:pt modelId="{830E9A84-498E-49A1-8451-8FF1402C0E4A}" type="sibTrans" cxnId="{4C1FE595-48B8-4C23-8B53-555C604AC750}">
      <dgm:prSet/>
      <dgm:spPr/>
      <dgm:t>
        <a:bodyPr/>
        <a:lstStyle/>
        <a:p>
          <a:endParaRPr lang="en-GB"/>
        </a:p>
      </dgm:t>
    </dgm:pt>
    <dgm:pt modelId="{1F3BB8D1-3C8B-42E2-B11B-0055EADEC66E}">
      <dgm:prSet custT="1"/>
      <dgm:spPr/>
      <dgm:t>
        <a:bodyPr/>
        <a:lstStyle/>
        <a:p>
          <a:r>
            <a:rPr lang="en-GB" sz="1900"/>
            <a:t>Gain insight into data generation parameters</a:t>
          </a:r>
          <a:endParaRPr lang="en-GB" sz="3000"/>
        </a:p>
      </dgm:t>
    </dgm:pt>
    <dgm:pt modelId="{0460BE23-7E01-4698-8B6E-0E3C29799ACB}" type="parTrans" cxnId="{46DB53B3-8D02-4FC9-A23C-A021ECEFA958}">
      <dgm:prSet/>
      <dgm:spPr/>
      <dgm:t>
        <a:bodyPr/>
        <a:lstStyle/>
        <a:p>
          <a:endParaRPr lang="en-GB"/>
        </a:p>
      </dgm:t>
    </dgm:pt>
    <dgm:pt modelId="{662DFF1E-81EB-4522-BCE6-3BB8737054DC}" type="sibTrans" cxnId="{46DB53B3-8D02-4FC9-A23C-A021ECEFA958}">
      <dgm:prSet/>
      <dgm:spPr/>
      <dgm:t>
        <a:bodyPr/>
        <a:lstStyle/>
        <a:p>
          <a:endParaRPr lang="en-GB"/>
        </a:p>
      </dgm:t>
    </dgm:pt>
    <dgm:pt modelId="{DEB8B8E0-B91D-419C-90CB-AD829AC76A02}">
      <dgm:prSet custT="1"/>
      <dgm:spPr/>
      <dgm:t>
        <a:bodyPr/>
        <a:lstStyle/>
        <a:p>
          <a:r>
            <a:rPr lang="en-GB" sz="1800"/>
            <a:t>Experiment 3 Methodology: </a:t>
          </a:r>
        </a:p>
      </dgm:t>
    </dgm:pt>
    <dgm:pt modelId="{A8D0F576-56BF-4541-AFC9-F5E5FCCA7F60}" type="parTrans" cxnId="{521D2407-86A2-44B3-BCC6-4527DA61B2CA}">
      <dgm:prSet/>
      <dgm:spPr/>
      <dgm:t>
        <a:bodyPr/>
        <a:lstStyle/>
        <a:p>
          <a:endParaRPr lang="en-GB"/>
        </a:p>
      </dgm:t>
    </dgm:pt>
    <dgm:pt modelId="{9C4B122D-FDF6-4CE9-8BD0-239B032AA6E1}" type="sibTrans" cxnId="{521D2407-86A2-44B3-BCC6-4527DA61B2CA}">
      <dgm:prSet/>
      <dgm:spPr/>
      <dgm:t>
        <a:bodyPr/>
        <a:lstStyle/>
        <a:p>
          <a:endParaRPr lang="en-GB"/>
        </a:p>
      </dgm:t>
    </dgm:pt>
    <dgm:pt modelId="{D0908277-E628-4C00-8D72-83C05866FE53}">
      <dgm:prSet custT="1"/>
      <dgm:spPr/>
      <dgm:t>
        <a:bodyPr/>
        <a:lstStyle/>
        <a:p>
          <a:r>
            <a:rPr lang="en-GB" sz="1900"/>
            <a:t>Ablation experiments</a:t>
          </a:r>
        </a:p>
      </dgm:t>
    </dgm:pt>
    <dgm:pt modelId="{75ABD378-A903-4D79-B4F2-D67A3D9C8A21}" type="parTrans" cxnId="{2A8E9290-B593-49D2-AF2A-A9D24B63EFE2}">
      <dgm:prSet/>
      <dgm:spPr/>
      <dgm:t>
        <a:bodyPr/>
        <a:lstStyle/>
        <a:p>
          <a:endParaRPr lang="en-GB"/>
        </a:p>
      </dgm:t>
    </dgm:pt>
    <dgm:pt modelId="{A0C3C3E8-9C25-4E8E-978B-9DC9DE7F0BC3}" type="sibTrans" cxnId="{2A8E9290-B593-49D2-AF2A-A9D24B63EFE2}">
      <dgm:prSet/>
      <dgm:spPr/>
      <dgm:t>
        <a:bodyPr/>
        <a:lstStyle/>
        <a:p>
          <a:endParaRPr lang="en-GB"/>
        </a:p>
      </dgm:t>
    </dgm:pt>
    <dgm:pt modelId="{19840296-2B83-45FD-A1D2-D6F5C18D212C}" type="pres">
      <dgm:prSet presAssocID="{29C08F87-C0E0-4B2B-8735-8F5A43638C2E}" presName="linear" presStyleCnt="0">
        <dgm:presLayoutVars>
          <dgm:animLvl val="lvl"/>
          <dgm:resizeHandles val="exact"/>
        </dgm:presLayoutVars>
      </dgm:prSet>
      <dgm:spPr/>
    </dgm:pt>
    <dgm:pt modelId="{7C135DB4-D42D-4E9C-8F1A-665ACD49D1F9}" type="pres">
      <dgm:prSet presAssocID="{AA328835-A327-4651-AE48-6F3819E80155}" presName="parentText" presStyleLbl="node1" presStyleIdx="0" presStyleCnt="2" custLinFactNeighborX="-2063" custLinFactNeighborY="1106">
        <dgm:presLayoutVars>
          <dgm:chMax val="0"/>
          <dgm:bulletEnabled val="1"/>
        </dgm:presLayoutVars>
      </dgm:prSet>
      <dgm:spPr/>
    </dgm:pt>
    <dgm:pt modelId="{AE10CA51-642F-4842-AC5F-5C11D367E8D2}" type="pres">
      <dgm:prSet presAssocID="{AA328835-A327-4651-AE48-6F3819E80155}" presName="childText" presStyleLbl="revTx" presStyleIdx="0" presStyleCnt="2">
        <dgm:presLayoutVars>
          <dgm:bulletEnabled val="1"/>
        </dgm:presLayoutVars>
      </dgm:prSet>
      <dgm:spPr/>
    </dgm:pt>
    <dgm:pt modelId="{395634FF-8D2C-42B6-9289-E45A4972913F}" type="pres">
      <dgm:prSet presAssocID="{DEB8B8E0-B91D-419C-90CB-AD829AC76A0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23F0888-0CF3-4414-BBDB-B6FD2645AD38}" type="pres">
      <dgm:prSet presAssocID="{DEB8B8E0-B91D-419C-90CB-AD829AC76A0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21D2407-86A2-44B3-BCC6-4527DA61B2CA}" srcId="{29C08F87-C0E0-4B2B-8735-8F5A43638C2E}" destId="{DEB8B8E0-B91D-419C-90CB-AD829AC76A02}" srcOrd="1" destOrd="0" parTransId="{A8D0F576-56BF-4541-AFC9-F5E5FCCA7F60}" sibTransId="{9C4B122D-FDF6-4CE9-8BD0-239B032AA6E1}"/>
    <dgm:cxn modelId="{04858B24-D285-44A1-9BC7-210A5F53FA9E}" type="presOf" srcId="{1F3BB8D1-3C8B-42E2-B11B-0055EADEC66E}" destId="{AE10CA51-642F-4842-AC5F-5C11D367E8D2}" srcOrd="0" destOrd="0" presId="urn:microsoft.com/office/officeart/2005/8/layout/vList2"/>
    <dgm:cxn modelId="{34B74A31-8F4D-4559-A7DD-EBFE53E5AA62}" type="presOf" srcId="{DEB8B8E0-B91D-419C-90CB-AD829AC76A02}" destId="{395634FF-8D2C-42B6-9289-E45A4972913F}" srcOrd="0" destOrd="0" presId="urn:microsoft.com/office/officeart/2005/8/layout/vList2"/>
    <dgm:cxn modelId="{C6CA607B-8F56-4A61-AEEC-976B1E656761}" type="presOf" srcId="{D0908277-E628-4C00-8D72-83C05866FE53}" destId="{A23F0888-0CF3-4414-BBDB-B6FD2645AD38}" srcOrd="0" destOrd="0" presId="urn:microsoft.com/office/officeart/2005/8/layout/vList2"/>
    <dgm:cxn modelId="{F644CA7C-7DE7-47BA-B6A3-6FE96543149B}" type="presOf" srcId="{29C08F87-C0E0-4B2B-8735-8F5A43638C2E}" destId="{19840296-2B83-45FD-A1D2-D6F5C18D212C}" srcOrd="0" destOrd="0" presId="urn:microsoft.com/office/officeart/2005/8/layout/vList2"/>
    <dgm:cxn modelId="{2A8E9290-B593-49D2-AF2A-A9D24B63EFE2}" srcId="{DEB8B8E0-B91D-419C-90CB-AD829AC76A02}" destId="{D0908277-E628-4C00-8D72-83C05866FE53}" srcOrd="0" destOrd="0" parTransId="{75ABD378-A903-4D79-B4F2-D67A3D9C8A21}" sibTransId="{A0C3C3E8-9C25-4E8E-978B-9DC9DE7F0BC3}"/>
    <dgm:cxn modelId="{4C1FE595-48B8-4C23-8B53-555C604AC750}" srcId="{29C08F87-C0E0-4B2B-8735-8F5A43638C2E}" destId="{AA328835-A327-4651-AE48-6F3819E80155}" srcOrd="0" destOrd="0" parTransId="{DA536C55-0862-4D16-A32E-4771E6A83821}" sibTransId="{830E9A84-498E-49A1-8451-8FF1402C0E4A}"/>
    <dgm:cxn modelId="{FD0EEAB0-917E-4CF2-9443-E46001B2A634}" type="presOf" srcId="{AA328835-A327-4651-AE48-6F3819E80155}" destId="{7C135DB4-D42D-4E9C-8F1A-665ACD49D1F9}" srcOrd="0" destOrd="0" presId="urn:microsoft.com/office/officeart/2005/8/layout/vList2"/>
    <dgm:cxn modelId="{46DB53B3-8D02-4FC9-A23C-A021ECEFA958}" srcId="{AA328835-A327-4651-AE48-6F3819E80155}" destId="{1F3BB8D1-3C8B-42E2-B11B-0055EADEC66E}" srcOrd="0" destOrd="0" parTransId="{0460BE23-7E01-4698-8B6E-0E3C29799ACB}" sibTransId="{662DFF1E-81EB-4522-BCE6-3BB8737054DC}"/>
    <dgm:cxn modelId="{6599B997-8F89-4C2E-BD40-C999A436A001}" type="presParOf" srcId="{19840296-2B83-45FD-A1D2-D6F5C18D212C}" destId="{7C135DB4-D42D-4E9C-8F1A-665ACD49D1F9}" srcOrd="0" destOrd="0" presId="urn:microsoft.com/office/officeart/2005/8/layout/vList2"/>
    <dgm:cxn modelId="{5CA68F24-F7D1-4774-8694-49A2AD57EEFD}" type="presParOf" srcId="{19840296-2B83-45FD-A1D2-D6F5C18D212C}" destId="{AE10CA51-642F-4842-AC5F-5C11D367E8D2}" srcOrd="1" destOrd="0" presId="urn:microsoft.com/office/officeart/2005/8/layout/vList2"/>
    <dgm:cxn modelId="{F883B6B6-08C3-4F97-B3EA-A8464E67A2A5}" type="presParOf" srcId="{19840296-2B83-45FD-A1D2-D6F5C18D212C}" destId="{395634FF-8D2C-42B6-9289-E45A4972913F}" srcOrd="2" destOrd="0" presId="urn:microsoft.com/office/officeart/2005/8/layout/vList2"/>
    <dgm:cxn modelId="{E9B00E71-D96B-4083-8EB2-ED1FCF6AE7A2}" type="presParOf" srcId="{19840296-2B83-45FD-A1D2-D6F5C18D212C}" destId="{A23F0888-0CF3-4414-BBDB-B6FD2645AD3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23D8C-C786-4381-8FD7-7D83DAB1504F}">
      <dsp:nvSpPr>
        <dsp:cNvPr id="0" name=""/>
        <dsp:cNvSpPr/>
      </dsp:nvSpPr>
      <dsp:spPr>
        <a:xfrm>
          <a:off x="0" y="30"/>
          <a:ext cx="2135781" cy="12003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baseline="0"/>
            <a:t>Manually labelling real data </a:t>
          </a:r>
          <a:endParaRPr lang="en-GB" sz="1800" kern="1200"/>
        </a:p>
      </dsp:txBody>
      <dsp:txXfrm>
        <a:off x="58594" y="58624"/>
        <a:ext cx="2018593" cy="1083117"/>
      </dsp:txXfrm>
    </dsp:sp>
    <dsp:sp modelId="{A5C1C719-3C58-46CA-AA12-D7E9B32541D1}">
      <dsp:nvSpPr>
        <dsp:cNvPr id="0" name=""/>
        <dsp:cNvSpPr/>
      </dsp:nvSpPr>
      <dsp:spPr>
        <a:xfrm>
          <a:off x="0" y="1260350"/>
          <a:ext cx="2135781" cy="12003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baseline="0"/>
            <a:t>Computer generated (synthetic) data</a:t>
          </a:r>
          <a:endParaRPr lang="en-GB" sz="1800" kern="1200"/>
        </a:p>
      </dsp:txBody>
      <dsp:txXfrm>
        <a:off x="58594" y="1318944"/>
        <a:ext cx="2018593" cy="10831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1AE7D-2399-4D6A-BC84-C55526987FF3}">
      <dsp:nvSpPr>
        <dsp:cNvPr id="0" name=""/>
        <dsp:cNvSpPr/>
      </dsp:nvSpPr>
      <dsp:spPr>
        <a:xfrm rot="10800000">
          <a:off x="1396559" y="1232"/>
          <a:ext cx="4846450" cy="703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15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Implement a computer vision model to detect mismatches</a:t>
          </a:r>
          <a:endParaRPr lang="en-GB" sz="1500" kern="1200"/>
        </a:p>
      </dsp:txBody>
      <dsp:txXfrm rot="10800000">
        <a:off x="1572395" y="1232"/>
        <a:ext cx="4670614" cy="703346"/>
      </dsp:txXfrm>
    </dsp:sp>
    <dsp:sp modelId="{53A59682-0C03-4051-B857-DA09488A59DE}">
      <dsp:nvSpPr>
        <dsp:cNvPr id="0" name=""/>
        <dsp:cNvSpPr/>
      </dsp:nvSpPr>
      <dsp:spPr>
        <a:xfrm>
          <a:off x="1044886" y="1232"/>
          <a:ext cx="703346" cy="7033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D78BA-C660-4192-AA42-C996E9AA0372}">
      <dsp:nvSpPr>
        <dsp:cNvPr id="0" name=""/>
        <dsp:cNvSpPr/>
      </dsp:nvSpPr>
      <dsp:spPr>
        <a:xfrm rot="10800000">
          <a:off x="1396559" y="882327"/>
          <a:ext cx="4846450" cy="703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15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A parametric dataset generator that emulates the data representing a building’s digital twin and LiDAR</a:t>
          </a:r>
          <a:endParaRPr lang="en-GB" sz="1500" kern="1200"/>
        </a:p>
      </dsp:txBody>
      <dsp:txXfrm rot="10800000">
        <a:off x="1572395" y="882327"/>
        <a:ext cx="4670614" cy="703346"/>
      </dsp:txXfrm>
    </dsp:sp>
    <dsp:sp modelId="{9844DE7C-1B3C-4609-A682-CF0E4936B35B}">
      <dsp:nvSpPr>
        <dsp:cNvPr id="0" name=""/>
        <dsp:cNvSpPr/>
      </dsp:nvSpPr>
      <dsp:spPr>
        <a:xfrm>
          <a:off x="1044886" y="882327"/>
          <a:ext cx="703346" cy="7033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414BB-B50C-4ACD-9C75-3DCAD85727CB}">
      <dsp:nvSpPr>
        <dsp:cNvPr id="0" name=""/>
        <dsp:cNvSpPr/>
      </dsp:nvSpPr>
      <dsp:spPr>
        <a:xfrm rot="10800000">
          <a:off x="1396559" y="1763422"/>
          <a:ext cx="4846450" cy="703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0156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baseline="0"/>
            <a:t>Making specific datasets for specific environments</a:t>
          </a:r>
          <a:endParaRPr lang="en-GB" sz="1500" kern="1200"/>
        </a:p>
      </dsp:txBody>
      <dsp:txXfrm rot="10800000">
        <a:off x="1572395" y="1763422"/>
        <a:ext cx="4670614" cy="703346"/>
      </dsp:txXfrm>
    </dsp:sp>
    <dsp:sp modelId="{FF447903-2181-4FD7-885C-E46821CCDFA6}">
      <dsp:nvSpPr>
        <dsp:cNvPr id="0" name=""/>
        <dsp:cNvSpPr/>
      </dsp:nvSpPr>
      <dsp:spPr>
        <a:xfrm>
          <a:off x="1044886" y="1763422"/>
          <a:ext cx="703346" cy="70334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35DB4-D42D-4E9C-8F1A-665ACD49D1F9}">
      <dsp:nvSpPr>
        <dsp:cNvPr id="0" name=""/>
        <dsp:cNvSpPr/>
      </dsp:nvSpPr>
      <dsp:spPr>
        <a:xfrm>
          <a:off x="0" y="0"/>
          <a:ext cx="7556501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 dirty="0"/>
            <a:t>Goal:</a:t>
          </a:r>
          <a:endParaRPr lang="en-GB" sz="1900" kern="1200" dirty="0"/>
        </a:p>
      </dsp:txBody>
      <dsp:txXfrm>
        <a:off x="28329" y="28329"/>
        <a:ext cx="7499843" cy="523662"/>
      </dsp:txXfrm>
    </dsp:sp>
    <dsp:sp modelId="{AE10CA51-642F-4842-AC5F-5C11D367E8D2}">
      <dsp:nvSpPr>
        <dsp:cNvPr id="0" name=""/>
        <dsp:cNvSpPr/>
      </dsp:nvSpPr>
      <dsp:spPr>
        <a:xfrm>
          <a:off x="0" y="613051"/>
          <a:ext cx="755650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19" tIns="24130" rIns="135128" bIns="2413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kern="1200" dirty="0"/>
            <a:t>How does performance compare to the real-world vs synthetic data</a:t>
          </a:r>
          <a:r>
            <a:rPr lang="en-GB" sz="3000" kern="1200" dirty="0"/>
            <a:t>?</a:t>
          </a:r>
        </a:p>
      </dsp:txBody>
      <dsp:txXfrm>
        <a:off x="0" y="613051"/>
        <a:ext cx="7556501" cy="513360"/>
      </dsp:txXfrm>
    </dsp:sp>
    <dsp:sp modelId="{395634FF-8D2C-42B6-9289-E45A4972913F}">
      <dsp:nvSpPr>
        <dsp:cNvPr id="0" name=""/>
        <dsp:cNvSpPr/>
      </dsp:nvSpPr>
      <dsp:spPr>
        <a:xfrm>
          <a:off x="0" y="1126411"/>
          <a:ext cx="7556501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Methodology: </a:t>
          </a:r>
        </a:p>
      </dsp:txBody>
      <dsp:txXfrm>
        <a:off x="28329" y="1154740"/>
        <a:ext cx="7499843" cy="523662"/>
      </dsp:txXfrm>
    </dsp:sp>
    <dsp:sp modelId="{A23F0888-0CF3-4414-BBDB-B6FD2645AD38}">
      <dsp:nvSpPr>
        <dsp:cNvPr id="0" name=""/>
        <dsp:cNvSpPr/>
      </dsp:nvSpPr>
      <dsp:spPr>
        <a:xfrm>
          <a:off x="0" y="1706731"/>
          <a:ext cx="755650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19" tIns="24130" rIns="135128" bIns="2413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kern="1200"/>
            <a:t>Test on the real world and synthetic dataset</a:t>
          </a:r>
        </a:p>
      </dsp:txBody>
      <dsp:txXfrm>
        <a:off x="0" y="1706731"/>
        <a:ext cx="7556501" cy="513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35DB4-D42D-4E9C-8F1A-665ACD49D1F9}">
      <dsp:nvSpPr>
        <dsp:cNvPr id="0" name=""/>
        <dsp:cNvSpPr/>
      </dsp:nvSpPr>
      <dsp:spPr>
        <a:xfrm>
          <a:off x="0" y="38409"/>
          <a:ext cx="7556501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 dirty="0"/>
            <a:t>Goal:</a:t>
          </a:r>
          <a:endParaRPr lang="en-GB" sz="1900" kern="1200" dirty="0"/>
        </a:p>
      </dsp:txBody>
      <dsp:txXfrm>
        <a:off x="28329" y="66738"/>
        <a:ext cx="7499843" cy="523662"/>
      </dsp:txXfrm>
    </dsp:sp>
    <dsp:sp modelId="{AE10CA51-642F-4842-AC5F-5C11D367E8D2}">
      <dsp:nvSpPr>
        <dsp:cNvPr id="0" name=""/>
        <dsp:cNvSpPr/>
      </dsp:nvSpPr>
      <dsp:spPr>
        <a:xfrm>
          <a:off x="0" y="613051"/>
          <a:ext cx="755650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19" tIns="24130" rIns="135128" bIns="2413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kern="1200"/>
            <a:t>Does making a customized dataset for a specific environment help?</a:t>
          </a:r>
          <a:endParaRPr lang="en-GB" sz="3000" kern="1200"/>
        </a:p>
      </dsp:txBody>
      <dsp:txXfrm>
        <a:off x="0" y="613051"/>
        <a:ext cx="7556501" cy="513360"/>
      </dsp:txXfrm>
    </dsp:sp>
    <dsp:sp modelId="{395634FF-8D2C-42B6-9289-E45A4972913F}">
      <dsp:nvSpPr>
        <dsp:cNvPr id="0" name=""/>
        <dsp:cNvSpPr/>
      </dsp:nvSpPr>
      <dsp:spPr>
        <a:xfrm>
          <a:off x="0" y="1126411"/>
          <a:ext cx="7556501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Methodology: </a:t>
          </a:r>
        </a:p>
      </dsp:txBody>
      <dsp:txXfrm>
        <a:off x="28329" y="1154740"/>
        <a:ext cx="7499843" cy="523662"/>
      </dsp:txXfrm>
    </dsp:sp>
    <dsp:sp modelId="{A23F0888-0CF3-4414-BBDB-B6FD2645AD38}">
      <dsp:nvSpPr>
        <dsp:cNvPr id="0" name=""/>
        <dsp:cNvSpPr/>
      </dsp:nvSpPr>
      <dsp:spPr>
        <a:xfrm>
          <a:off x="0" y="1706731"/>
          <a:ext cx="755650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19" tIns="24130" rIns="135128" bIns="2413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kern="1200"/>
            <a:t>Create and train on customized vs generalized dataset</a:t>
          </a:r>
        </a:p>
      </dsp:txBody>
      <dsp:txXfrm>
        <a:off x="0" y="1706731"/>
        <a:ext cx="7556501" cy="513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35DB4-D42D-4E9C-8F1A-665ACD49D1F9}">
      <dsp:nvSpPr>
        <dsp:cNvPr id="0" name=""/>
        <dsp:cNvSpPr/>
      </dsp:nvSpPr>
      <dsp:spPr>
        <a:xfrm>
          <a:off x="0" y="38409"/>
          <a:ext cx="7556501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Experiment 3 goal:</a:t>
          </a:r>
          <a:endParaRPr lang="en-GB" sz="1900" kern="1200"/>
        </a:p>
      </dsp:txBody>
      <dsp:txXfrm>
        <a:off x="28329" y="66738"/>
        <a:ext cx="7499843" cy="523662"/>
      </dsp:txXfrm>
    </dsp:sp>
    <dsp:sp modelId="{AE10CA51-642F-4842-AC5F-5C11D367E8D2}">
      <dsp:nvSpPr>
        <dsp:cNvPr id="0" name=""/>
        <dsp:cNvSpPr/>
      </dsp:nvSpPr>
      <dsp:spPr>
        <a:xfrm>
          <a:off x="0" y="613051"/>
          <a:ext cx="755650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19" tIns="24130" rIns="135128" bIns="2413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kern="1200"/>
            <a:t>Gain insight into data generation parameters</a:t>
          </a:r>
          <a:endParaRPr lang="en-GB" sz="3000" kern="1200"/>
        </a:p>
      </dsp:txBody>
      <dsp:txXfrm>
        <a:off x="0" y="613051"/>
        <a:ext cx="7556501" cy="513360"/>
      </dsp:txXfrm>
    </dsp:sp>
    <dsp:sp modelId="{395634FF-8D2C-42B6-9289-E45A4972913F}">
      <dsp:nvSpPr>
        <dsp:cNvPr id="0" name=""/>
        <dsp:cNvSpPr/>
      </dsp:nvSpPr>
      <dsp:spPr>
        <a:xfrm>
          <a:off x="0" y="1126411"/>
          <a:ext cx="7556501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Experiment 3 Methodology: </a:t>
          </a:r>
        </a:p>
      </dsp:txBody>
      <dsp:txXfrm>
        <a:off x="28329" y="1154740"/>
        <a:ext cx="7499843" cy="523662"/>
      </dsp:txXfrm>
    </dsp:sp>
    <dsp:sp modelId="{A23F0888-0CF3-4414-BBDB-B6FD2645AD38}">
      <dsp:nvSpPr>
        <dsp:cNvPr id="0" name=""/>
        <dsp:cNvSpPr/>
      </dsp:nvSpPr>
      <dsp:spPr>
        <a:xfrm>
          <a:off x="0" y="1706731"/>
          <a:ext cx="755650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19" tIns="24130" rIns="135128" bIns="2413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kern="1200"/>
            <a:t>Ablation experiments</a:t>
          </a:r>
        </a:p>
      </dsp:txBody>
      <dsp:txXfrm>
        <a:off x="0" y="1706731"/>
        <a:ext cx="7556501" cy="513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Add </a:t>
            </a:r>
            <a:r>
              <a:rPr lang="en-GB" err="1"/>
              <a:t>colors</a:t>
            </a:r>
            <a:r>
              <a:rPr lang="en-GB"/>
              <a:t> to each type of output and match it with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04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0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It </a:t>
            </a:r>
            <a:r>
              <a:rPr lang="nl-NL" err="1"/>
              <a:t>trains</a:t>
            </a:r>
            <a:r>
              <a:rPr lang="nl-NL"/>
              <a:t>!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838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6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928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Overview slide </a:t>
            </a:r>
            <a:r>
              <a:rPr lang="en-GB" err="1"/>
              <a:t>tussen</a:t>
            </a:r>
            <a:r>
              <a:rPr lang="en-GB"/>
              <a:t> de </a:t>
            </a:r>
            <a:r>
              <a:rPr lang="en-GB" err="1"/>
              <a:t>verschillende</a:t>
            </a:r>
            <a:r>
              <a:rPr lang="en-GB"/>
              <a:t> experiment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76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8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Overview slide </a:t>
            </a:r>
            <a:r>
              <a:rPr lang="en-GB" err="1"/>
              <a:t>tussen</a:t>
            </a:r>
            <a:r>
              <a:rPr lang="en-GB"/>
              <a:t> de </a:t>
            </a:r>
            <a:r>
              <a:rPr lang="en-GB" err="1"/>
              <a:t>verschillende</a:t>
            </a:r>
            <a:r>
              <a:rPr lang="en-GB"/>
              <a:t> experiment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199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320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It </a:t>
            </a:r>
            <a:r>
              <a:rPr lang="nl-NL" err="1"/>
              <a:t>trains</a:t>
            </a:r>
            <a:r>
              <a:rPr lang="nl-NL"/>
              <a:t>!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715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02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Overview slide </a:t>
            </a:r>
            <a:r>
              <a:rPr lang="en-GB" err="1"/>
              <a:t>tussen</a:t>
            </a:r>
            <a:r>
              <a:rPr lang="en-GB"/>
              <a:t> de </a:t>
            </a:r>
            <a:r>
              <a:rPr lang="en-GB" err="1"/>
              <a:t>verschillende</a:t>
            </a:r>
            <a:r>
              <a:rPr lang="en-GB"/>
              <a:t> experiment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56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7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72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137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4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58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Random examples separate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12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36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microsoft.com/office/2007/relationships/hdphoto" Target="../media/hdphoto5.wdp"/><Relationship Id="rId1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3.png"/><Relationship Id="rId18" Type="http://schemas.openxmlformats.org/officeDocument/2006/relationships/image" Target="../media/image53.png"/><Relationship Id="rId26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78.png"/><Relationship Id="rId7" Type="http://schemas.openxmlformats.org/officeDocument/2006/relationships/image" Target="../media/image52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6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71.png"/><Relationship Id="rId24" Type="http://schemas.openxmlformats.org/officeDocument/2006/relationships/image" Target="../media/image80.png"/><Relationship Id="rId5" Type="http://schemas.openxmlformats.org/officeDocument/2006/relationships/image" Target="../media/image50.png"/><Relationship Id="rId15" Type="http://schemas.openxmlformats.org/officeDocument/2006/relationships/image" Target="../media/image75.png"/><Relationship Id="rId23" Type="http://schemas.openxmlformats.org/officeDocument/2006/relationships/image" Target="../media/image79.png"/><Relationship Id="rId10" Type="http://schemas.openxmlformats.org/officeDocument/2006/relationships/image" Target="../media/image70.png"/><Relationship Id="rId19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57.png"/><Relationship Id="rId27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_screen">
            <a:hlinkClick r:id="" action="ppaction://media"/>
            <a:extLst>
              <a:ext uri="{FF2B5EF4-FFF2-40B4-BE49-F238E27FC236}">
                <a16:creationId xmlns:a16="http://schemas.microsoft.com/office/drawing/2014/main" id="{FA1578EA-02EC-6276-485D-C93C5FF40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0"/>
            <a:ext cx="9143999" cy="4579938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 </a:t>
            </a:r>
            <a:endParaRPr lang="en-GB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26</a:t>
            </a:r>
            <a:r>
              <a:rPr lang="en-GB" baseline="30000"/>
              <a:t>th</a:t>
            </a:r>
            <a:r>
              <a:rPr lang="en-GB"/>
              <a:t> of September 2024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>
          <a:xfrm>
            <a:off x="0" y="3990975"/>
            <a:ext cx="9143999" cy="478667"/>
          </a:xfrm>
        </p:spPr>
        <p:txBody>
          <a:bodyPr/>
          <a:lstStyle/>
          <a:p>
            <a:r>
              <a:rPr lang="en-GB"/>
              <a:t>Pim van den Akker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Mechanical Engineering, Control Systems Technology		Supervisors: Elena Torta, Gijs van </a:t>
            </a:r>
            <a:r>
              <a:rPr lang="en-GB" err="1"/>
              <a:t>Rhijn</a:t>
            </a:r>
            <a:endParaRPr lang="en-GB"/>
          </a:p>
          <a:p>
            <a:r>
              <a:rPr lang="en-GB"/>
              <a:t>Committee: Elena Torta, </a:t>
            </a:r>
            <a:r>
              <a:rPr lang="en-GB" err="1"/>
              <a:t>dr</a:t>
            </a:r>
            <a:r>
              <a:rPr lang="en-GB"/>
              <a:t>.,Jos </a:t>
            </a:r>
            <a:r>
              <a:rPr lang="en-GB" err="1"/>
              <a:t>Elfring</a:t>
            </a:r>
            <a:r>
              <a:rPr lang="en-GB"/>
              <a:t>, </a:t>
            </a:r>
            <a:r>
              <a:rPr lang="en-GB" err="1"/>
              <a:t>dr.</a:t>
            </a:r>
            <a:r>
              <a:rPr lang="en-GB"/>
              <a:t> </a:t>
            </a:r>
            <a:r>
              <a:rPr lang="en-GB" err="1"/>
              <a:t>ir.</a:t>
            </a:r>
            <a:r>
              <a:rPr lang="en-GB"/>
              <a:t>, Pieter Pauwels, </a:t>
            </a:r>
            <a:r>
              <a:rPr lang="en-GB" err="1"/>
              <a:t>dr.</a:t>
            </a:r>
            <a:r>
              <a:rPr lang="en-GB"/>
              <a:t> </a:t>
            </a:r>
            <a:r>
              <a:rPr lang="en-GB" err="1"/>
              <a:t>ir</a:t>
            </a:r>
            <a:endParaRPr lang="en-GB"/>
          </a:p>
          <a:p>
            <a:endParaRPr lang="en-GB" b="1" i="1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iDAR randomness explanation0001-0750">
            <a:hlinkClick r:id="" action="ppaction://media"/>
            <a:extLst>
              <a:ext uri="{FF2B5EF4-FFF2-40B4-BE49-F238E27FC236}">
                <a16:creationId xmlns:a16="http://schemas.microsoft.com/office/drawing/2014/main" id="{04CFDF9C-E0F3-C83B-7977-89CAE4A80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1157" y="-31615"/>
            <a:ext cx="4582431" cy="4582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960497-C42D-BC90-487E-6D4ACCCF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2D LiDAR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74F8-4F47-92A2-31B1-257D0D955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126405"/>
            <a:ext cx="3594812" cy="2890143"/>
          </a:xfrm>
        </p:spPr>
        <p:txBody>
          <a:bodyPr/>
          <a:lstStyle/>
          <a:p>
            <a:r>
              <a:rPr lang="en-GB" dirty="0"/>
              <a:t>Simulation:</a:t>
            </a:r>
          </a:p>
          <a:p>
            <a:pPr marL="523875" lvl="2" indent="-342900"/>
            <a:r>
              <a:rPr lang="en-GB" dirty="0"/>
              <a:t>Generated environment</a:t>
            </a:r>
          </a:p>
          <a:p>
            <a:pPr marL="523875" lvl="2" indent="-342900"/>
            <a:r>
              <a:rPr lang="en-GB" dirty="0"/>
              <a:t>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Noise types: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50" dirty="0"/>
              <a:t>Sensor noise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50" dirty="0"/>
              <a:t>Localization and sensor artifact noise</a:t>
            </a:r>
          </a:p>
          <a:p>
            <a:pPr marL="342900" lvl="1" indent="-342900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75AB6-3E48-A46B-EFB5-0A288A5B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4" y="4569865"/>
            <a:ext cx="7042149" cy="576000"/>
          </a:xfrm>
        </p:spPr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3BA9E-FF74-BDE6-03DA-0223AD41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4569865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DD7B46A-9315-E34A-D7D8-4A0156860E91}"/>
              </a:ext>
            </a:extLst>
          </p:cNvPr>
          <p:cNvSpPr txBox="1">
            <a:spLocks/>
          </p:cNvSpPr>
          <p:nvPr/>
        </p:nvSpPr>
        <p:spPr>
          <a:xfrm>
            <a:off x="758825" y="4200499"/>
            <a:ext cx="4726477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/>
              <a:t>How do we use this to simulate mismatches?</a:t>
            </a:r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D4F416CF-C49D-2DED-4D25-1EA01FD46621}"/>
              </a:ext>
            </a:extLst>
          </p:cNvPr>
          <p:cNvSpPr/>
          <p:nvPr/>
        </p:nvSpPr>
        <p:spPr>
          <a:xfrm>
            <a:off x="0" y="5041900"/>
            <a:ext cx="3429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4079F82-1C8F-0E1C-90D3-C72406277A41}"/>
              </a:ext>
            </a:extLst>
          </p:cNvPr>
          <p:cNvSpPr txBox="1">
            <a:spLocks/>
          </p:cNvSpPr>
          <p:nvPr/>
        </p:nvSpPr>
        <p:spPr>
          <a:xfrm>
            <a:off x="6799849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15591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1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7F56-D337-F4FF-CD79-7B1620EF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82" y="228397"/>
            <a:ext cx="7556500" cy="539038"/>
          </a:xfrm>
        </p:spPr>
        <p:txBody>
          <a:bodyPr/>
          <a:lstStyle/>
          <a:p>
            <a:r>
              <a:rPr lang="en-GB" dirty="0"/>
              <a:t>Generating The Mismatches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CB95E-4C60-AA8D-A697-B8B08480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9AF54-DE1B-D12C-9585-9BD811A4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/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F44F1914-F41E-46DA-DA55-5141BD3AE863}"/>
              </a:ext>
            </a:extLst>
          </p:cNvPr>
          <p:cNvSpPr/>
          <p:nvPr/>
        </p:nvSpPr>
        <p:spPr>
          <a:xfrm>
            <a:off x="0" y="5041900"/>
            <a:ext cx="3810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F2F9F9F-DAA7-80D8-8FDA-A00103AB2729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Methods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170241-7598-0975-A105-5FF9BAC8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08" y="724023"/>
            <a:ext cx="2376098" cy="2351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41C439-E4BD-6E7C-7B9B-B7D9659A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92" y="721672"/>
            <a:ext cx="2358665" cy="23566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193A3C-120F-E2E3-FD1B-97FC9343B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76" y="724754"/>
            <a:ext cx="2358665" cy="2350453"/>
          </a:xfrm>
          <a:prstGeom prst="rect">
            <a:avLst/>
          </a:prstGeom>
        </p:spPr>
      </p:pic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CA34244-EFCC-6DA0-3767-2449A985A496}"/>
              </a:ext>
            </a:extLst>
          </p:cNvPr>
          <p:cNvSpPr txBox="1">
            <a:spLocks/>
          </p:cNvSpPr>
          <p:nvPr/>
        </p:nvSpPr>
        <p:spPr>
          <a:xfrm>
            <a:off x="476528" y="3257230"/>
            <a:ext cx="2295610" cy="7732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 algn="ctr">
              <a:buNone/>
            </a:pPr>
            <a:r>
              <a:rPr lang="en-GB" b="1" dirty="0"/>
              <a:t>Starting Point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A0D71E-FF88-08DE-EF8A-CD21ADA5B83B}"/>
              </a:ext>
            </a:extLst>
          </p:cNvPr>
          <p:cNvGrpSpPr/>
          <p:nvPr/>
        </p:nvGrpSpPr>
        <p:grpSpPr>
          <a:xfrm>
            <a:off x="3413747" y="2413990"/>
            <a:ext cx="2295610" cy="1616493"/>
            <a:chOff x="3475803" y="3098716"/>
            <a:chExt cx="2295610" cy="1369691"/>
          </a:xfrm>
        </p:grpSpPr>
        <p:sp>
          <p:nvSpPr>
            <p:cNvPr id="23" name="Tijdelijke aanduiding voor inhoud 2">
              <a:extLst>
                <a:ext uri="{FF2B5EF4-FFF2-40B4-BE49-F238E27FC236}">
                  <a16:creationId xmlns:a16="http://schemas.microsoft.com/office/drawing/2014/main" id="{64FF7F24-7AED-B0B9-833B-805AC289311B}"/>
                </a:ext>
              </a:extLst>
            </p:cNvPr>
            <p:cNvSpPr txBox="1">
              <a:spLocks/>
            </p:cNvSpPr>
            <p:nvPr/>
          </p:nvSpPr>
          <p:spPr>
            <a:xfrm>
              <a:off x="3475803" y="3813212"/>
              <a:ext cx="2295610" cy="6551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>
                <a:buNone/>
              </a:pPr>
              <a:r>
                <a:rPr lang="en-GB" b="1"/>
                <a:t>Add object with  only LiDAR: </a:t>
              </a:r>
              <a:r>
                <a:rPr lang="en-GB" b="1" i="1"/>
                <a:t>New Object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2724F2-FE36-323C-9948-5FC811E66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371" y="3562502"/>
              <a:ext cx="735398" cy="2348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20E733-2E27-CBBA-3570-5340E7DF638F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H="1" flipV="1">
              <a:off x="4396435" y="3098716"/>
              <a:ext cx="227173" cy="7144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7EEE00-6C97-66D1-D93A-3B8787516038}"/>
              </a:ext>
            </a:extLst>
          </p:cNvPr>
          <p:cNvGrpSpPr/>
          <p:nvPr/>
        </p:nvGrpSpPr>
        <p:grpSpPr>
          <a:xfrm>
            <a:off x="6350966" y="2348034"/>
            <a:ext cx="2295610" cy="1682449"/>
            <a:chOff x="6413022" y="3032760"/>
            <a:chExt cx="2295610" cy="1682449"/>
          </a:xfrm>
        </p:grpSpPr>
        <p:sp>
          <p:nvSpPr>
            <p:cNvPr id="35" name="Tijdelijke aanduiding voor inhoud 2">
              <a:extLst>
                <a:ext uri="{FF2B5EF4-FFF2-40B4-BE49-F238E27FC236}">
                  <a16:creationId xmlns:a16="http://schemas.microsoft.com/office/drawing/2014/main" id="{9E8535F3-5F92-9FC2-18DB-BED256505A2E}"/>
                </a:ext>
              </a:extLst>
            </p:cNvPr>
            <p:cNvSpPr txBox="1">
              <a:spLocks/>
            </p:cNvSpPr>
            <p:nvPr/>
          </p:nvSpPr>
          <p:spPr>
            <a:xfrm>
              <a:off x="6413022" y="3941956"/>
              <a:ext cx="2295610" cy="7732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>
                <a:buNone/>
              </a:pPr>
              <a:r>
                <a:rPr lang="en-GB" b="1"/>
                <a:t>Remove Digital Twin information: </a:t>
              </a:r>
              <a:r>
                <a:rPr lang="en-GB" b="1" i="1"/>
                <a:t>Removed Object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DDAFE10-BBD6-522B-F53E-C65B1E062D96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7560827" y="3032760"/>
              <a:ext cx="89653" cy="909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54A77C4-DFF1-7919-10B4-50C431816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326" y="3587078"/>
              <a:ext cx="751999" cy="3434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ijdelijke aanduiding voor inhoud 2">
            <a:extLst>
              <a:ext uri="{FF2B5EF4-FFF2-40B4-BE49-F238E27FC236}">
                <a16:creationId xmlns:a16="http://schemas.microsoft.com/office/drawing/2014/main" id="{4B3E5AB5-3C54-147C-7FAB-8DA91D2CBBC1}"/>
              </a:ext>
            </a:extLst>
          </p:cNvPr>
          <p:cNvSpPr txBox="1">
            <a:spLocks/>
          </p:cNvSpPr>
          <p:nvPr/>
        </p:nvSpPr>
        <p:spPr>
          <a:xfrm>
            <a:off x="0" y="4178693"/>
            <a:ext cx="9144000" cy="3252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472" indent="-347472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Classes: Correct Chair, Removed Chair, New Chair – Correct Pillar, Removed Pillar, New Pillar - Door</a:t>
            </a:r>
            <a:endParaRPr lang="en-GB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79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B835-33A0-A811-F83A-93145C8B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4528195" cy="539038"/>
          </a:xfrm>
        </p:spPr>
        <p:txBody>
          <a:bodyPr/>
          <a:lstStyle/>
          <a:p>
            <a:r>
              <a:rPr lang="en-GB" dirty="0"/>
              <a:t>Computer Vision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24560-D19C-E0CC-62C5-5B4EAC73A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45C5E-EC52-E776-FB28-1FF90B6F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/>
          </a:p>
        </p:txBody>
      </p:sp>
      <p:sp>
        <p:nvSpPr>
          <p:cNvPr id="1025" name="Tijdelijke aanduiding voor inhoud 2">
            <a:extLst>
              <a:ext uri="{FF2B5EF4-FFF2-40B4-BE49-F238E27FC236}">
                <a16:creationId xmlns:a16="http://schemas.microsoft.com/office/drawing/2014/main" id="{534FBB2D-551F-9CEE-00FB-3A416F5DE426}"/>
              </a:ext>
            </a:extLst>
          </p:cNvPr>
          <p:cNvSpPr txBox="1">
            <a:spLocks/>
          </p:cNvSpPr>
          <p:nvPr/>
        </p:nvSpPr>
        <p:spPr>
          <a:xfrm>
            <a:off x="1130031" y="1012573"/>
            <a:ext cx="1349007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 b="1"/>
              <a:t>Input image</a:t>
            </a:r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6F1E3364-CBE2-A306-5A38-1E62BD5791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2749" y="1401442"/>
            <a:ext cx="2565936" cy="2746734"/>
          </a:xfrm>
          <a:prstGeom prst="rect">
            <a:avLst/>
          </a:prstGeom>
        </p:spPr>
      </p:pic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9BDECA6E-EA72-702D-5EE3-45F1FEE21929}"/>
              </a:ext>
            </a:extLst>
          </p:cNvPr>
          <p:cNvGrpSpPr/>
          <p:nvPr/>
        </p:nvGrpSpPr>
        <p:grpSpPr>
          <a:xfrm>
            <a:off x="6098083" y="1783556"/>
            <a:ext cx="1223611" cy="1949751"/>
            <a:chOff x="5451033" y="1783556"/>
            <a:chExt cx="1223611" cy="1949751"/>
          </a:xfrm>
        </p:grpSpPr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2B6FF3A2-A7DC-D64D-0ADC-DFD7C3A60751}"/>
                </a:ext>
              </a:extLst>
            </p:cNvPr>
            <p:cNvSpPr/>
            <p:nvPr/>
          </p:nvSpPr>
          <p:spPr>
            <a:xfrm>
              <a:off x="6181725" y="1783556"/>
              <a:ext cx="492919" cy="48953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52020A0A-F089-A2B1-883F-93D8B6CF9CEC}"/>
                </a:ext>
              </a:extLst>
            </p:cNvPr>
            <p:cNvSpPr/>
            <p:nvPr/>
          </p:nvSpPr>
          <p:spPr>
            <a:xfrm>
              <a:off x="5451033" y="2647457"/>
              <a:ext cx="385411" cy="39101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731783E-2658-5AEC-B30E-EFFBFDB88E25}"/>
                </a:ext>
              </a:extLst>
            </p:cNvPr>
            <p:cNvSpPr/>
            <p:nvPr/>
          </p:nvSpPr>
          <p:spPr>
            <a:xfrm>
              <a:off x="6358647" y="3444349"/>
              <a:ext cx="274866" cy="28895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A3F55676-5071-01F4-C3E2-1810DABE4932}"/>
              </a:ext>
            </a:extLst>
          </p:cNvPr>
          <p:cNvGrpSpPr/>
          <p:nvPr/>
        </p:nvGrpSpPr>
        <p:grpSpPr>
          <a:xfrm>
            <a:off x="6007024" y="1536644"/>
            <a:ext cx="2351661" cy="1924963"/>
            <a:chOff x="5359974" y="1536644"/>
            <a:chExt cx="2351661" cy="1924963"/>
          </a:xfrm>
        </p:grpSpPr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6C76963A-C2DF-A112-C159-83913D5A5283}"/>
                </a:ext>
              </a:extLst>
            </p:cNvPr>
            <p:cNvSpPr txBox="1"/>
            <p:nvPr/>
          </p:nvSpPr>
          <p:spPr>
            <a:xfrm>
              <a:off x="5367732" y="1536644"/>
              <a:ext cx="16168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ln>
                    <a:solidFill>
                      <a:schemeClr val="bg1"/>
                    </a:solidFill>
                  </a:ln>
                </a:rPr>
                <a:t>Chair, Removed: 1</a:t>
              </a: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8703623E-ECB9-32F5-927C-64C2355852E7}"/>
                </a:ext>
              </a:extLst>
            </p:cNvPr>
            <p:cNvSpPr txBox="1"/>
            <p:nvPr/>
          </p:nvSpPr>
          <p:spPr>
            <a:xfrm>
              <a:off x="5359974" y="2387227"/>
              <a:ext cx="146304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ln>
                    <a:solidFill>
                      <a:schemeClr val="bg1"/>
                    </a:solidFill>
                  </a:ln>
                </a:rPr>
                <a:t>Pillar, Correct 1</a:t>
              </a: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40AF98A2-7745-0A43-F570-3DA810B2C191}"/>
                </a:ext>
              </a:extLst>
            </p:cNvPr>
            <p:cNvSpPr txBox="1"/>
            <p:nvPr/>
          </p:nvSpPr>
          <p:spPr>
            <a:xfrm>
              <a:off x="6248595" y="3161525"/>
              <a:ext cx="146304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ln>
                    <a:solidFill>
                      <a:schemeClr val="bg1"/>
                    </a:solidFill>
                  </a:ln>
                </a:rPr>
                <a:t>Pillar, New 1</a:t>
              </a:r>
            </a:p>
          </p:txBody>
        </p: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FB27FA9-9EE8-FC39-0F63-5024B8BD13D4}"/>
              </a:ext>
            </a:extLst>
          </p:cNvPr>
          <p:cNvSpPr txBox="1"/>
          <p:nvPr/>
        </p:nvSpPr>
        <p:spPr>
          <a:xfrm>
            <a:off x="6191588" y="346441"/>
            <a:ext cx="1903083" cy="1021556"/>
          </a:xfrm>
          <a:prstGeom prst="roundRect">
            <a:avLst/>
          </a:prstGeom>
          <a:solidFill>
            <a:srgbClr val="FFD799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Output/ground truth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Mask shape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2A919E-1AEF-B82E-ADBD-EA38656CC169}"/>
              </a:ext>
            </a:extLst>
          </p:cNvPr>
          <p:cNvGrpSpPr/>
          <p:nvPr/>
        </p:nvGrpSpPr>
        <p:grpSpPr>
          <a:xfrm>
            <a:off x="521568" y="1401442"/>
            <a:ext cx="2565935" cy="2746733"/>
            <a:chOff x="521568" y="1401442"/>
            <a:chExt cx="2565935" cy="2746733"/>
          </a:xfrm>
        </p:grpSpPr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DCF974FA-168A-8C5B-0D4C-742DC50DF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1568" y="1401442"/>
              <a:ext cx="2565935" cy="27467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849FBF-7905-2262-FBD7-E14B04EE8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E8E8"/>
                </a:clrFrom>
                <a:clrTo>
                  <a:srgbClr val="EEE8E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756596">
              <a:off x="2293879" y="1879953"/>
              <a:ext cx="533537" cy="58756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600195F-6EFF-1883-876E-3266A479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8E8"/>
              </a:clrFrom>
              <a:clrTo>
                <a:srgbClr val="EEE8E8">
                  <a:alpha val="0"/>
                </a:srgbClr>
              </a:clrTo>
            </a:clrChange>
          </a:blip>
          <a:stretch>
            <a:fillRect/>
          </a:stretch>
        </p:blipFill>
        <p:spPr>
          <a:xfrm rot="19756596">
            <a:off x="7556877" y="1879953"/>
            <a:ext cx="533537" cy="5875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D479D9-6A72-7118-3A6A-51DD604B2C18}"/>
              </a:ext>
            </a:extLst>
          </p:cNvPr>
          <p:cNvSpPr/>
          <p:nvPr/>
        </p:nvSpPr>
        <p:spPr>
          <a:xfrm>
            <a:off x="7644499" y="1966573"/>
            <a:ext cx="407821" cy="439942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4F983A-5B26-E5C5-D9DF-924E1C706384}"/>
              </a:ext>
            </a:extLst>
          </p:cNvPr>
          <p:cNvGrpSpPr/>
          <p:nvPr/>
        </p:nvGrpSpPr>
        <p:grpSpPr>
          <a:xfrm>
            <a:off x="6134224" y="1838994"/>
            <a:ext cx="1912603" cy="1871627"/>
            <a:chOff x="5172099" y="1838994"/>
            <a:chExt cx="1912603" cy="1871627"/>
          </a:xfrm>
        </p:grpSpPr>
        <p:grpSp>
          <p:nvGrpSpPr>
            <p:cNvPr id="1082" name="Group 1081">
              <a:extLst>
                <a:ext uri="{FF2B5EF4-FFF2-40B4-BE49-F238E27FC236}">
                  <a16:creationId xmlns:a16="http://schemas.microsoft.com/office/drawing/2014/main" id="{3B9D1EA4-801D-D102-60D7-65D0047ABEFD}"/>
                </a:ext>
              </a:extLst>
            </p:cNvPr>
            <p:cNvGrpSpPr/>
            <p:nvPr/>
          </p:nvGrpSpPr>
          <p:grpSpPr>
            <a:xfrm>
              <a:off x="5172099" y="1838994"/>
              <a:ext cx="1141259" cy="1871627"/>
              <a:chOff x="5492254" y="1844506"/>
              <a:chExt cx="1141259" cy="1871627"/>
            </a:xfrm>
          </p:grpSpPr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CA1D56E0-CA15-A833-E524-511AF79A4DE6}"/>
                  </a:ext>
                </a:extLst>
              </p:cNvPr>
              <p:cNvSpPr/>
              <p:nvPr/>
            </p:nvSpPr>
            <p:spPr>
              <a:xfrm rot="1638450">
                <a:off x="6248444" y="1844506"/>
                <a:ext cx="360035" cy="37590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6AF80A3E-1817-E4A6-3846-FFA2193D9633}"/>
                  </a:ext>
                </a:extLst>
              </p:cNvPr>
              <p:cNvSpPr/>
              <p:nvPr/>
            </p:nvSpPr>
            <p:spPr>
              <a:xfrm rot="2246449">
                <a:off x="5492254" y="2719003"/>
                <a:ext cx="295671" cy="28604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>
                    <a:solidFill>
                      <a:srgbClr val="7030A0"/>
                    </a:solidFill>
                  </a:ln>
                </a:endParaRPr>
              </a:p>
            </p:txBody>
          </p:sp>
          <p:sp>
            <p:nvSpPr>
              <p:cNvPr id="1081" name="Oval 1080">
                <a:extLst>
                  <a:ext uri="{FF2B5EF4-FFF2-40B4-BE49-F238E27FC236}">
                    <a16:creationId xmlns:a16="http://schemas.microsoft.com/office/drawing/2014/main" id="{9DE69F6D-59C4-BCAB-44A9-367F1664ECCA}"/>
                  </a:ext>
                </a:extLst>
              </p:cNvPr>
              <p:cNvSpPr/>
              <p:nvPr/>
            </p:nvSpPr>
            <p:spPr>
              <a:xfrm>
                <a:off x="6358647" y="3461607"/>
                <a:ext cx="274866" cy="254526"/>
              </a:xfrm>
              <a:prstGeom prst="ellipse">
                <a:avLst/>
              </a:prstGeom>
              <a:solidFill>
                <a:srgbClr val="1010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>
                    <a:solidFill>
                      <a:srgbClr val="7030A0"/>
                    </a:solidFill>
                  </a:ln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6B1D02-F66E-CEE4-2A41-797923F5E0F9}"/>
                </a:ext>
              </a:extLst>
            </p:cNvPr>
            <p:cNvSpPr/>
            <p:nvPr/>
          </p:nvSpPr>
          <p:spPr>
            <a:xfrm>
              <a:off x="6687865" y="1989054"/>
              <a:ext cx="396837" cy="3949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rgbClr val="7030A0"/>
                  </a:solidFill>
                </a:ln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D93913-1936-3EB0-72B6-FCE6B4FF8B56}"/>
              </a:ext>
            </a:extLst>
          </p:cNvPr>
          <p:cNvSpPr txBox="1"/>
          <p:nvPr/>
        </p:nvSpPr>
        <p:spPr>
          <a:xfrm>
            <a:off x="7540591" y="1659203"/>
            <a:ext cx="14630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n>
                  <a:solidFill>
                    <a:schemeClr val="bg1"/>
                  </a:solidFill>
                </a:ln>
              </a:rPr>
              <a:t>Chair, Removed 2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35CACE-D104-183C-4377-04569EA29DEC}"/>
              </a:ext>
            </a:extLst>
          </p:cNvPr>
          <p:cNvSpPr/>
          <p:nvPr/>
        </p:nvSpPr>
        <p:spPr>
          <a:xfrm>
            <a:off x="3087503" y="2647457"/>
            <a:ext cx="687140" cy="220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A9E29FB-779A-09E9-A0D0-B5CE767B5C89}"/>
              </a:ext>
            </a:extLst>
          </p:cNvPr>
          <p:cNvSpPr/>
          <p:nvPr/>
        </p:nvSpPr>
        <p:spPr>
          <a:xfrm>
            <a:off x="4966139" y="2653666"/>
            <a:ext cx="687140" cy="2201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 descr="Server with solid fill">
            <a:extLst>
              <a:ext uri="{FF2B5EF4-FFF2-40B4-BE49-F238E27FC236}">
                <a16:creationId xmlns:a16="http://schemas.microsoft.com/office/drawing/2014/main" id="{56016AF2-D229-95AF-AFD8-02E24B469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4902" y="2341366"/>
            <a:ext cx="914400" cy="914400"/>
          </a:xfrm>
          <a:prstGeom prst="rect">
            <a:avLst/>
          </a:prstGeom>
        </p:spPr>
      </p:pic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933D6F4C-D1DF-C83D-3CAB-A82FA2CAD784}"/>
              </a:ext>
            </a:extLst>
          </p:cNvPr>
          <p:cNvSpPr txBox="1">
            <a:spLocks/>
          </p:cNvSpPr>
          <p:nvPr/>
        </p:nvSpPr>
        <p:spPr>
          <a:xfrm>
            <a:off x="3287775" y="1830515"/>
            <a:ext cx="2377361" cy="576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 b="1" dirty="0"/>
              <a:t>Instance segmentation model: Mask R-CNN</a:t>
            </a: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5CC01693-16D2-C80E-3435-A2054B5ED2E4}"/>
              </a:ext>
            </a:extLst>
          </p:cNvPr>
          <p:cNvSpPr/>
          <p:nvPr/>
        </p:nvSpPr>
        <p:spPr>
          <a:xfrm>
            <a:off x="0" y="5041900"/>
            <a:ext cx="4191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E0A7EE6-A151-99E6-16A7-304025D62490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555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" grpId="0" uiExpand="1" build="p" animBg="1"/>
      <p:bldP spid="13" grpId="0" animBg="1"/>
      <p:bldP spid="16" grpId="0"/>
      <p:bldP spid="12" grpId="0" animBg="1"/>
      <p:bldP spid="14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5AAF-3CEB-533B-4EC4-FBDF51DE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51" y="394974"/>
            <a:ext cx="7556500" cy="539038"/>
          </a:xfrm>
        </p:spPr>
        <p:txBody>
          <a:bodyPr/>
          <a:lstStyle/>
          <a:p>
            <a:r>
              <a:rPr lang="en-GB"/>
              <a:t>Generated Training Data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CDE19-3C3F-A8B1-68AC-A5BB56B0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F3CD3-5748-1232-304A-6019A6D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1B9C8F-2C31-A71E-18EC-9135F384F5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4442" y="1186023"/>
            <a:ext cx="1430763" cy="143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4D29B-62E2-C0E9-F997-52138E376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3238"/>
          <a:stretch/>
        </p:blipFill>
        <p:spPr>
          <a:xfrm>
            <a:off x="1428623" y="2800673"/>
            <a:ext cx="1422401" cy="1414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66ED0A-F142-CE46-1457-1DD8D310EDE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0347" y="1192105"/>
            <a:ext cx="1418598" cy="14185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B6F99-38CB-C224-B26D-B289F034D6F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3599" y="1186023"/>
            <a:ext cx="1430763" cy="14307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6CACC2-D269-4102-6E47-B3A872BEE1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3466"/>
          <a:stretch/>
        </p:blipFill>
        <p:spPr>
          <a:xfrm>
            <a:off x="3060740" y="2815192"/>
            <a:ext cx="1396480" cy="13856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C01785-2BEF-8892-4F54-49D62CD47D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130" t="3977" r="1222" b="1023"/>
          <a:stretch/>
        </p:blipFill>
        <p:spPr>
          <a:xfrm>
            <a:off x="4676833" y="2815192"/>
            <a:ext cx="1385627" cy="1385627"/>
          </a:xfrm>
          <a:prstGeom prst="rect">
            <a:avLst/>
          </a:prstGeom>
        </p:spPr>
      </p:pic>
      <p:sp>
        <p:nvSpPr>
          <p:cNvPr id="26" name="Tijdelijke aanduiding voor inhoud 2">
            <a:extLst>
              <a:ext uri="{FF2B5EF4-FFF2-40B4-BE49-F238E27FC236}">
                <a16:creationId xmlns:a16="http://schemas.microsoft.com/office/drawing/2014/main" id="{8BBE3D7A-293B-AA43-86C6-36B8A728A5BE}"/>
              </a:ext>
            </a:extLst>
          </p:cNvPr>
          <p:cNvSpPr txBox="1">
            <a:spLocks/>
          </p:cNvSpPr>
          <p:nvPr/>
        </p:nvSpPr>
        <p:spPr>
          <a:xfrm>
            <a:off x="282618" y="1732957"/>
            <a:ext cx="959465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Input </a:t>
            </a:r>
          </a:p>
        </p:txBody>
      </p:sp>
      <p:sp>
        <p:nvSpPr>
          <p:cNvPr id="27" name="Tijdelijke aanduiding voor inhoud 2">
            <a:extLst>
              <a:ext uri="{FF2B5EF4-FFF2-40B4-BE49-F238E27FC236}">
                <a16:creationId xmlns:a16="http://schemas.microsoft.com/office/drawing/2014/main" id="{8CC72094-A7B0-1D49-5D10-073ECA92BB90}"/>
              </a:ext>
            </a:extLst>
          </p:cNvPr>
          <p:cNvSpPr txBox="1">
            <a:spLocks/>
          </p:cNvSpPr>
          <p:nvPr/>
        </p:nvSpPr>
        <p:spPr>
          <a:xfrm>
            <a:off x="32282" y="3328901"/>
            <a:ext cx="1603323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Ground truth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A855CE4-917A-B376-11D3-B9D153F7B71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5747" y="1192105"/>
            <a:ext cx="1418598" cy="14185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0E6AB6-B2F6-63A2-E834-0BB1896FE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3627"/>
          <a:stretch/>
        </p:blipFill>
        <p:spPr>
          <a:xfrm>
            <a:off x="7455638" y="2815192"/>
            <a:ext cx="1398817" cy="1385627"/>
          </a:xfrm>
          <a:prstGeom prst="rect">
            <a:avLst/>
          </a:prstGeom>
        </p:spPr>
      </p:pic>
      <p:sp>
        <p:nvSpPr>
          <p:cNvPr id="32" name="Tijdelijke aanduiding voor inhoud 2">
            <a:extLst>
              <a:ext uri="{FF2B5EF4-FFF2-40B4-BE49-F238E27FC236}">
                <a16:creationId xmlns:a16="http://schemas.microsoft.com/office/drawing/2014/main" id="{2CD1C539-EF7D-315F-E065-CFFA93DD8D82}"/>
              </a:ext>
            </a:extLst>
          </p:cNvPr>
          <p:cNvSpPr txBox="1">
            <a:spLocks/>
          </p:cNvSpPr>
          <p:nvPr/>
        </p:nvSpPr>
        <p:spPr>
          <a:xfrm>
            <a:off x="606163" y="4267373"/>
            <a:ext cx="4000979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/>
              <a:t>Does this represent the real world?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25FB2C-EF8D-7765-4EF5-16E07C1ADC0F}"/>
              </a:ext>
            </a:extLst>
          </p:cNvPr>
          <p:cNvSpPr txBox="1"/>
          <p:nvPr/>
        </p:nvSpPr>
        <p:spPr>
          <a:xfrm>
            <a:off x="6473696" y="3086442"/>
            <a:ext cx="57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B9977-DB20-621A-9EF1-D9ADA6085629}"/>
              </a:ext>
            </a:extLst>
          </p:cNvPr>
          <p:cNvSpPr txBox="1"/>
          <p:nvPr/>
        </p:nvSpPr>
        <p:spPr>
          <a:xfrm>
            <a:off x="6473696" y="1399708"/>
            <a:ext cx="5705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000"/>
              <a:t>…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65FC3D9-794C-E06E-484F-83ED3CC0B7E0}"/>
              </a:ext>
            </a:extLst>
          </p:cNvPr>
          <p:cNvSpPr txBox="1">
            <a:spLocks/>
          </p:cNvSpPr>
          <p:nvPr/>
        </p:nvSpPr>
        <p:spPr>
          <a:xfrm>
            <a:off x="1676797" y="822074"/>
            <a:ext cx="803056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 b="1"/>
              <a:t>n = 1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77C2263-A304-FB7E-CFA0-68838CCDEB57}"/>
              </a:ext>
            </a:extLst>
          </p:cNvPr>
          <p:cNvSpPr txBox="1">
            <a:spLocks/>
          </p:cNvSpPr>
          <p:nvPr/>
        </p:nvSpPr>
        <p:spPr>
          <a:xfrm>
            <a:off x="3394299" y="822074"/>
            <a:ext cx="803056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 b="1"/>
              <a:t>n = 2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D4FC3B7-CF63-3DE8-4A4E-45F0AB7EAAF6}"/>
              </a:ext>
            </a:extLst>
          </p:cNvPr>
          <p:cNvSpPr txBox="1">
            <a:spLocks/>
          </p:cNvSpPr>
          <p:nvPr/>
        </p:nvSpPr>
        <p:spPr>
          <a:xfrm>
            <a:off x="4946647" y="822074"/>
            <a:ext cx="803056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 b="1"/>
              <a:t>n = 3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F78F03C3-937E-1DD9-2F32-B286CF31CE7F}"/>
              </a:ext>
            </a:extLst>
          </p:cNvPr>
          <p:cNvSpPr txBox="1">
            <a:spLocks/>
          </p:cNvSpPr>
          <p:nvPr/>
        </p:nvSpPr>
        <p:spPr>
          <a:xfrm>
            <a:off x="7621319" y="822074"/>
            <a:ext cx="1067454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 b="1"/>
              <a:t>n = 4000</a:t>
            </a:r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D133C589-12EA-D44D-0DCC-94C570C125D3}"/>
              </a:ext>
            </a:extLst>
          </p:cNvPr>
          <p:cNvSpPr/>
          <p:nvPr/>
        </p:nvSpPr>
        <p:spPr>
          <a:xfrm>
            <a:off x="0" y="5041900"/>
            <a:ext cx="4572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32306B1-0EFE-5D55-FF1C-FB0CA5C2142C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64220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28078-9583-7913-E315-9216D457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Test Dataset</a:t>
            </a:r>
          </a:p>
        </p:txBody>
      </p:sp>
      <p:pic>
        <p:nvPicPr>
          <p:cNvPr id="7" name="Content Placeholder 6" descr="A robot in a maze&#10;&#10;Description automatically generated with medium confidence">
            <a:extLst>
              <a:ext uri="{FF2B5EF4-FFF2-40B4-BE49-F238E27FC236}">
                <a16:creationId xmlns:a16="http://schemas.microsoft.com/office/drawing/2014/main" id="{17AE5E50-ECBF-7141-230F-39EFB7106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76" y="403076"/>
            <a:ext cx="3432044" cy="25841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22DF84-FDA0-6464-15B4-809CC15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ECC2-0A6F-67A4-84DF-3A9C0EDB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884F1F-4CA8-7FC2-0DBD-A8C08BF3FB63}"/>
              </a:ext>
            </a:extLst>
          </p:cNvPr>
          <p:cNvGrpSpPr/>
          <p:nvPr/>
        </p:nvGrpSpPr>
        <p:grpSpPr>
          <a:xfrm>
            <a:off x="3243156" y="2098781"/>
            <a:ext cx="1808904" cy="1983664"/>
            <a:chOff x="2643015" y="1897823"/>
            <a:chExt cx="2014429" cy="218879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2ABA028-25F8-2E9C-D49E-C5F3BAF3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 flipH="1">
              <a:off x="2643015" y="3012761"/>
              <a:ext cx="975779" cy="6370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C0D7A29-38DE-2214-78DA-21E4FAE8D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H="1">
              <a:off x="2643015" y="1897823"/>
              <a:ext cx="975779" cy="1061824"/>
            </a:xfrm>
            <a:prstGeom prst="rect">
              <a:avLst/>
            </a:prstGeom>
          </p:spPr>
        </p:pic>
        <p:grpSp>
          <p:nvGrpSpPr>
            <p:cNvPr id="3" name="Graphic 15">
              <a:extLst>
                <a:ext uri="{FF2B5EF4-FFF2-40B4-BE49-F238E27FC236}">
                  <a16:creationId xmlns:a16="http://schemas.microsoft.com/office/drawing/2014/main" id="{1AC45A1E-6C2E-2093-B432-8E88522C7CFF}"/>
                </a:ext>
              </a:extLst>
            </p:cNvPr>
            <p:cNvGrpSpPr/>
            <p:nvPr/>
          </p:nvGrpSpPr>
          <p:grpSpPr>
            <a:xfrm rot="10800000" flipH="1">
              <a:off x="3681665" y="3025614"/>
              <a:ext cx="975779" cy="1061004"/>
              <a:chOff x="3623005" y="3292521"/>
              <a:chExt cx="976810" cy="1061341"/>
            </a:xfrm>
            <a:solidFill>
              <a:srgbClr val="000000"/>
            </a:solidFill>
            <a:scene3d>
              <a:camera prst="orthographicFront"/>
              <a:lightRig rig="threePt" dir="t">
                <a:rot lat="0" lon="0" rev="0"/>
              </a:lightRig>
            </a:scene3d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D237E95-3060-E6A6-BF93-4A1B7494E7EA}"/>
                  </a:ext>
                </a:extLst>
              </p:cNvPr>
              <p:cNvSpPr/>
              <p:nvPr/>
            </p:nvSpPr>
            <p:spPr>
              <a:xfrm>
                <a:off x="3624159" y="3292521"/>
                <a:ext cx="325218" cy="33166"/>
              </a:xfrm>
              <a:custGeom>
                <a:avLst/>
                <a:gdLst>
                  <a:gd name="connsiteX0" fmla="*/ 0 w 325218"/>
                  <a:gd name="connsiteY0" fmla="*/ 0 h 33166"/>
                  <a:gd name="connsiteX1" fmla="*/ 325218 w 325218"/>
                  <a:gd name="connsiteY1" fmla="*/ 0 h 33166"/>
                  <a:gd name="connsiteX2" fmla="*/ 325218 w 325218"/>
                  <a:gd name="connsiteY2" fmla="*/ 33167 h 33166"/>
                  <a:gd name="connsiteX3" fmla="*/ 0 w 325218"/>
                  <a:gd name="connsiteY3" fmla="*/ 33167 h 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8" h="33166">
                    <a:moveTo>
                      <a:pt x="0" y="0"/>
                    </a:moveTo>
                    <a:lnTo>
                      <a:pt x="325218" y="0"/>
                    </a:lnTo>
                    <a:lnTo>
                      <a:pt x="325218" y="33167"/>
                    </a:lnTo>
                    <a:lnTo>
                      <a:pt x="0" y="33167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2AF7A5E-0DDC-BB02-245D-1A4F9332C814}"/>
                  </a:ext>
                </a:extLst>
              </p:cNvPr>
              <p:cNvSpPr/>
              <p:nvPr/>
            </p:nvSpPr>
            <p:spPr>
              <a:xfrm>
                <a:off x="3624159" y="4320695"/>
                <a:ext cx="325218" cy="33166"/>
              </a:xfrm>
              <a:custGeom>
                <a:avLst/>
                <a:gdLst>
                  <a:gd name="connsiteX0" fmla="*/ 0 w 325218"/>
                  <a:gd name="connsiteY0" fmla="*/ 0 h 33166"/>
                  <a:gd name="connsiteX1" fmla="*/ 325218 w 325218"/>
                  <a:gd name="connsiteY1" fmla="*/ 0 h 33166"/>
                  <a:gd name="connsiteX2" fmla="*/ 325218 w 325218"/>
                  <a:gd name="connsiteY2" fmla="*/ 33167 h 33166"/>
                  <a:gd name="connsiteX3" fmla="*/ 0 w 325218"/>
                  <a:gd name="connsiteY3" fmla="*/ 33167 h 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8" h="33166">
                    <a:moveTo>
                      <a:pt x="0" y="0"/>
                    </a:moveTo>
                    <a:lnTo>
                      <a:pt x="325218" y="0"/>
                    </a:lnTo>
                    <a:lnTo>
                      <a:pt x="325218" y="33167"/>
                    </a:lnTo>
                    <a:lnTo>
                      <a:pt x="0" y="33167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22D8679-EB0A-E0F5-4CEE-61437209CDD7}"/>
                  </a:ext>
                </a:extLst>
              </p:cNvPr>
              <p:cNvSpPr/>
              <p:nvPr/>
            </p:nvSpPr>
            <p:spPr>
              <a:xfrm>
                <a:off x="3949377" y="3292521"/>
                <a:ext cx="325218" cy="33166"/>
              </a:xfrm>
              <a:custGeom>
                <a:avLst/>
                <a:gdLst>
                  <a:gd name="connsiteX0" fmla="*/ 0 w 325218"/>
                  <a:gd name="connsiteY0" fmla="*/ 0 h 33166"/>
                  <a:gd name="connsiteX1" fmla="*/ 325218 w 325218"/>
                  <a:gd name="connsiteY1" fmla="*/ 0 h 33166"/>
                  <a:gd name="connsiteX2" fmla="*/ 325218 w 325218"/>
                  <a:gd name="connsiteY2" fmla="*/ 33167 h 33166"/>
                  <a:gd name="connsiteX3" fmla="*/ 0 w 325218"/>
                  <a:gd name="connsiteY3" fmla="*/ 33167 h 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8" h="33166">
                    <a:moveTo>
                      <a:pt x="0" y="0"/>
                    </a:moveTo>
                    <a:lnTo>
                      <a:pt x="325218" y="0"/>
                    </a:lnTo>
                    <a:lnTo>
                      <a:pt x="325218" y="33167"/>
                    </a:lnTo>
                    <a:lnTo>
                      <a:pt x="0" y="33167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E27AC61-A552-3427-69B1-26C8DEAD2304}"/>
                  </a:ext>
                </a:extLst>
              </p:cNvPr>
              <p:cNvSpPr/>
              <p:nvPr/>
            </p:nvSpPr>
            <p:spPr>
              <a:xfrm>
                <a:off x="4274597" y="3292521"/>
                <a:ext cx="325218" cy="33166"/>
              </a:xfrm>
              <a:custGeom>
                <a:avLst/>
                <a:gdLst>
                  <a:gd name="connsiteX0" fmla="*/ 0 w 325218"/>
                  <a:gd name="connsiteY0" fmla="*/ 0 h 33166"/>
                  <a:gd name="connsiteX1" fmla="*/ 325218 w 325218"/>
                  <a:gd name="connsiteY1" fmla="*/ 0 h 33166"/>
                  <a:gd name="connsiteX2" fmla="*/ 325218 w 325218"/>
                  <a:gd name="connsiteY2" fmla="*/ 33167 h 33166"/>
                  <a:gd name="connsiteX3" fmla="*/ 0 w 325218"/>
                  <a:gd name="connsiteY3" fmla="*/ 33167 h 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8" h="33166">
                    <a:moveTo>
                      <a:pt x="0" y="0"/>
                    </a:moveTo>
                    <a:lnTo>
                      <a:pt x="325218" y="0"/>
                    </a:lnTo>
                    <a:lnTo>
                      <a:pt x="325218" y="33167"/>
                    </a:lnTo>
                    <a:lnTo>
                      <a:pt x="0" y="33167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346FFC7-17E6-143E-629F-216C8B04EF37}"/>
                  </a:ext>
                </a:extLst>
              </p:cNvPr>
              <p:cNvSpPr/>
              <p:nvPr/>
            </p:nvSpPr>
            <p:spPr>
              <a:xfrm>
                <a:off x="3655526" y="3624189"/>
                <a:ext cx="325218" cy="33166"/>
              </a:xfrm>
              <a:custGeom>
                <a:avLst/>
                <a:gdLst>
                  <a:gd name="connsiteX0" fmla="*/ 0 w 325218"/>
                  <a:gd name="connsiteY0" fmla="*/ 0 h 33166"/>
                  <a:gd name="connsiteX1" fmla="*/ 325218 w 325218"/>
                  <a:gd name="connsiteY1" fmla="*/ 0 h 33166"/>
                  <a:gd name="connsiteX2" fmla="*/ 325218 w 325218"/>
                  <a:gd name="connsiteY2" fmla="*/ 33167 h 33166"/>
                  <a:gd name="connsiteX3" fmla="*/ 0 w 325218"/>
                  <a:gd name="connsiteY3" fmla="*/ 33167 h 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8" h="33166">
                    <a:moveTo>
                      <a:pt x="0" y="0"/>
                    </a:moveTo>
                    <a:lnTo>
                      <a:pt x="325218" y="0"/>
                    </a:lnTo>
                    <a:lnTo>
                      <a:pt x="325218" y="33167"/>
                    </a:lnTo>
                    <a:lnTo>
                      <a:pt x="0" y="33167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9C32903-3F07-3063-088A-43330654774B}"/>
                  </a:ext>
                </a:extLst>
              </p:cNvPr>
              <p:cNvSpPr/>
              <p:nvPr/>
            </p:nvSpPr>
            <p:spPr>
              <a:xfrm>
                <a:off x="4567293" y="3325687"/>
                <a:ext cx="32521" cy="331668"/>
              </a:xfrm>
              <a:custGeom>
                <a:avLst/>
                <a:gdLst>
                  <a:gd name="connsiteX0" fmla="*/ 0 w 32521"/>
                  <a:gd name="connsiteY0" fmla="*/ 0 h 331668"/>
                  <a:gd name="connsiteX1" fmla="*/ 32522 w 32521"/>
                  <a:gd name="connsiteY1" fmla="*/ 0 h 331668"/>
                  <a:gd name="connsiteX2" fmla="*/ 32522 w 32521"/>
                  <a:gd name="connsiteY2" fmla="*/ 331669 h 331668"/>
                  <a:gd name="connsiteX3" fmla="*/ 0 w 32521"/>
                  <a:gd name="connsiteY3" fmla="*/ 331669 h 33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" h="331668">
                    <a:moveTo>
                      <a:pt x="0" y="0"/>
                    </a:moveTo>
                    <a:lnTo>
                      <a:pt x="32522" y="0"/>
                    </a:lnTo>
                    <a:lnTo>
                      <a:pt x="32522" y="331669"/>
                    </a:lnTo>
                    <a:lnTo>
                      <a:pt x="0" y="331669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9A4B4FE-26CD-B6B9-6998-7C2920818820}"/>
                  </a:ext>
                </a:extLst>
              </p:cNvPr>
              <p:cNvSpPr/>
              <p:nvPr/>
            </p:nvSpPr>
            <p:spPr>
              <a:xfrm>
                <a:off x="4274597" y="3325687"/>
                <a:ext cx="32521" cy="331668"/>
              </a:xfrm>
              <a:custGeom>
                <a:avLst/>
                <a:gdLst>
                  <a:gd name="connsiteX0" fmla="*/ 0 w 32521"/>
                  <a:gd name="connsiteY0" fmla="*/ 0 h 331668"/>
                  <a:gd name="connsiteX1" fmla="*/ 32522 w 32521"/>
                  <a:gd name="connsiteY1" fmla="*/ 0 h 331668"/>
                  <a:gd name="connsiteX2" fmla="*/ 32522 w 32521"/>
                  <a:gd name="connsiteY2" fmla="*/ 331669 h 331668"/>
                  <a:gd name="connsiteX3" fmla="*/ 0 w 32521"/>
                  <a:gd name="connsiteY3" fmla="*/ 331669 h 33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" h="331668">
                    <a:moveTo>
                      <a:pt x="0" y="0"/>
                    </a:moveTo>
                    <a:lnTo>
                      <a:pt x="32522" y="0"/>
                    </a:lnTo>
                    <a:lnTo>
                      <a:pt x="32522" y="331669"/>
                    </a:lnTo>
                    <a:lnTo>
                      <a:pt x="0" y="331669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5FC8A28-27C4-844F-2361-95BF62E72B95}"/>
                  </a:ext>
                </a:extLst>
              </p:cNvPr>
              <p:cNvSpPr/>
              <p:nvPr/>
            </p:nvSpPr>
            <p:spPr>
              <a:xfrm>
                <a:off x="4567293" y="3657357"/>
                <a:ext cx="32521" cy="331668"/>
              </a:xfrm>
              <a:custGeom>
                <a:avLst/>
                <a:gdLst>
                  <a:gd name="connsiteX0" fmla="*/ 0 w 32521"/>
                  <a:gd name="connsiteY0" fmla="*/ 0 h 331668"/>
                  <a:gd name="connsiteX1" fmla="*/ 32522 w 32521"/>
                  <a:gd name="connsiteY1" fmla="*/ 0 h 331668"/>
                  <a:gd name="connsiteX2" fmla="*/ 32522 w 32521"/>
                  <a:gd name="connsiteY2" fmla="*/ 331669 h 331668"/>
                  <a:gd name="connsiteX3" fmla="*/ 0 w 32521"/>
                  <a:gd name="connsiteY3" fmla="*/ 331669 h 33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" h="331668">
                    <a:moveTo>
                      <a:pt x="0" y="0"/>
                    </a:moveTo>
                    <a:lnTo>
                      <a:pt x="32522" y="0"/>
                    </a:lnTo>
                    <a:lnTo>
                      <a:pt x="32522" y="331669"/>
                    </a:lnTo>
                    <a:lnTo>
                      <a:pt x="0" y="331669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9D7A988-C88F-51A9-F7E1-DC1843CE7178}"/>
                  </a:ext>
                </a:extLst>
              </p:cNvPr>
              <p:cNvSpPr/>
              <p:nvPr/>
            </p:nvSpPr>
            <p:spPr>
              <a:xfrm>
                <a:off x="4567293" y="3989025"/>
                <a:ext cx="32521" cy="331668"/>
              </a:xfrm>
              <a:custGeom>
                <a:avLst/>
                <a:gdLst>
                  <a:gd name="connsiteX0" fmla="*/ 0 w 32521"/>
                  <a:gd name="connsiteY0" fmla="*/ 0 h 331668"/>
                  <a:gd name="connsiteX1" fmla="*/ 32522 w 32521"/>
                  <a:gd name="connsiteY1" fmla="*/ 0 h 331668"/>
                  <a:gd name="connsiteX2" fmla="*/ 32522 w 32521"/>
                  <a:gd name="connsiteY2" fmla="*/ 331668 h 331668"/>
                  <a:gd name="connsiteX3" fmla="*/ 0 w 32521"/>
                  <a:gd name="connsiteY3" fmla="*/ 331668 h 33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" h="331668">
                    <a:moveTo>
                      <a:pt x="0" y="0"/>
                    </a:moveTo>
                    <a:lnTo>
                      <a:pt x="32522" y="0"/>
                    </a:lnTo>
                    <a:lnTo>
                      <a:pt x="32522" y="331668"/>
                    </a:lnTo>
                    <a:lnTo>
                      <a:pt x="0" y="331668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F69A619-6359-82C4-AE93-065C5BD58A2A}"/>
                  </a:ext>
                </a:extLst>
              </p:cNvPr>
              <p:cNvSpPr/>
              <p:nvPr/>
            </p:nvSpPr>
            <p:spPr>
              <a:xfrm>
                <a:off x="3623005" y="3657357"/>
                <a:ext cx="32521" cy="331668"/>
              </a:xfrm>
              <a:custGeom>
                <a:avLst/>
                <a:gdLst>
                  <a:gd name="connsiteX0" fmla="*/ 0 w 32521"/>
                  <a:gd name="connsiteY0" fmla="*/ 0 h 331668"/>
                  <a:gd name="connsiteX1" fmla="*/ 32522 w 32521"/>
                  <a:gd name="connsiteY1" fmla="*/ 0 h 331668"/>
                  <a:gd name="connsiteX2" fmla="*/ 32522 w 32521"/>
                  <a:gd name="connsiteY2" fmla="*/ 331669 h 331668"/>
                  <a:gd name="connsiteX3" fmla="*/ 0 w 32521"/>
                  <a:gd name="connsiteY3" fmla="*/ 331669 h 33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" h="331668">
                    <a:moveTo>
                      <a:pt x="0" y="0"/>
                    </a:moveTo>
                    <a:lnTo>
                      <a:pt x="32522" y="0"/>
                    </a:lnTo>
                    <a:lnTo>
                      <a:pt x="32522" y="331669"/>
                    </a:lnTo>
                    <a:lnTo>
                      <a:pt x="0" y="331669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D879587-1357-975A-448F-87F33C21D9C4}"/>
                  </a:ext>
                </a:extLst>
              </p:cNvPr>
              <p:cNvSpPr/>
              <p:nvPr/>
            </p:nvSpPr>
            <p:spPr>
              <a:xfrm>
                <a:off x="3623005" y="3325687"/>
                <a:ext cx="32521" cy="331668"/>
              </a:xfrm>
              <a:custGeom>
                <a:avLst/>
                <a:gdLst>
                  <a:gd name="connsiteX0" fmla="*/ 0 w 32521"/>
                  <a:gd name="connsiteY0" fmla="*/ 0 h 331668"/>
                  <a:gd name="connsiteX1" fmla="*/ 32522 w 32521"/>
                  <a:gd name="connsiteY1" fmla="*/ 0 h 331668"/>
                  <a:gd name="connsiteX2" fmla="*/ 32522 w 32521"/>
                  <a:gd name="connsiteY2" fmla="*/ 331669 h 331668"/>
                  <a:gd name="connsiteX3" fmla="*/ 0 w 32521"/>
                  <a:gd name="connsiteY3" fmla="*/ 331669 h 33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" h="331668">
                    <a:moveTo>
                      <a:pt x="0" y="0"/>
                    </a:moveTo>
                    <a:lnTo>
                      <a:pt x="32522" y="0"/>
                    </a:lnTo>
                    <a:lnTo>
                      <a:pt x="32522" y="331669"/>
                    </a:lnTo>
                    <a:lnTo>
                      <a:pt x="0" y="331669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32FD5C4-9018-A539-5779-3109308FBEBA}"/>
                  </a:ext>
                </a:extLst>
              </p:cNvPr>
              <p:cNvSpPr/>
              <p:nvPr/>
            </p:nvSpPr>
            <p:spPr>
              <a:xfrm>
                <a:off x="3623005" y="3989025"/>
                <a:ext cx="32521" cy="331668"/>
              </a:xfrm>
              <a:custGeom>
                <a:avLst/>
                <a:gdLst>
                  <a:gd name="connsiteX0" fmla="*/ 0 w 32521"/>
                  <a:gd name="connsiteY0" fmla="*/ 0 h 331668"/>
                  <a:gd name="connsiteX1" fmla="*/ 32522 w 32521"/>
                  <a:gd name="connsiteY1" fmla="*/ 0 h 331668"/>
                  <a:gd name="connsiteX2" fmla="*/ 32522 w 32521"/>
                  <a:gd name="connsiteY2" fmla="*/ 331668 h 331668"/>
                  <a:gd name="connsiteX3" fmla="*/ 0 w 32521"/>
                  <a:gd name="connsiteY3" fmla="*/ 331668 h 33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" h="331668">
                    <a:moveTo>
                      <a:pt x="0" y="0"/>
                    </a:moveTo>
                    <a:lnTo>
                      <a:pt x="32522" y="0"/>
                    </a:lnTo>
                    <a:lnTo>
                      <a:pt x="32522" y="331668"/>
                    </a:lnTo>
                    <a:lnTo>
                      <a:pt x="0" y="331668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ECBE47-7936-ECF3-BBDE-A20E50B6BE8F}"/>
                  </a:ext>
                </a:extLst>
              </p:cNvPr>
              <p:cNvSpPr/>
              <p:nvPr/>
            </p:nvSpPr>
            <p:spPr>
              <a:xfrm>
                <a:off x="3949377" y="4320695"/>
                <a:ext cx="325218" cy="33166"/>
              </a:xfrm>
              <a:custGeom>
                <a:avLst/>
                <a:gdLst>
                  <a:gd name="connsiteX0" fmla="*/ 0 w 325218"/>
                  <a:gd name="connsiteY0" fmla="*/ 0 h 33166"/>
                  <a:gd name="connsiteX1" fmla="*/ 325218 w 325218"/>
                  <a:gd name="connsiteY1" fmla="*/ 0 h 33166"/>
                  <a:gd name="connsiteX2" fmla="*/ 325218 w 325218"/>
                  <a:gd name="connsiteY2" fmla="*/ 33167 h 33166"/>
                  <a:gd name="connsiteX3" fmla="*/ 0 w 325218"/>
                  <a:gd name="connsiteY3" fmla="*/ 33167 h 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8" h="33166">
                    <a:moveTo>
                      <a:pt x="0" y="0"/>
                    </a:moveTo>
                    <a:lnTo>
                      <a:pt x="325218" y="0"/>
                    </a:lnTo>
                    <a:lnTo>
                      <a:pt x="325218" y="33167"/>
                    </a:lnTo>
                    <a:lnTo>
                      <a:pt x="0" y="33167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2759938-221B-BA42-CB68-C6BB993EAC23}"/>
                  </a:ext>
                </a:extLst>
              </p:cNvPr>
              <p:cNvSpPr/>
              <p:nvPr/>
            </p:nvSpPr>
            <p:spPr>
              <a:xfrm>
                <a:off x="4274597" y="4320695"/>
                <a:ext cx="325218" cy="33166"/>
              </a:xfrm>
              <a:custGeom>
                <a:avLst/>
                <a:gdLst>
                  <a:gd name="connsiteX0" fmla="*/ 0 w 325218"/>
                  <a:gd name="connsiteY0" fmla="*/ 0 h 33166"/>
                  <a:gd name="connsiteX1" fmla="*/ 325218 w 325218"/>
                  <a:gd name="connsiteY1" fmla="*/ 0 h 33166"/>
                  <a:gd name="connsiteX2" fmla="*/ 325218 w 325218"/>
                  <a:gd name="connsiteY2" fmla="*/ 33167 h 33166"/>
                  <a:gd name="connsiteX3" fmla="*/ 0 w 325218"/>
                  <a:gd name="connsiteY3" fmla="*/ 33167 h 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218" h="33166">
                    <a:moveTo>
                      <a:pt x="0" y="0"/>
                    </a:moveTo>
                    <a:lnTo>
                      <a:pt x="325218" y="0"/>
                    </a:lnTo>
                    <a:lnTo>
                      <a:pt x="325218" y="33167"/>
                    </a:lnTo>
                    <a:lnTo>
                      <a:pt x="0" y="33167"/>
                    </a:lnTo>
                    <a:close/>
                  </a:path>
                </a:pathLst>
              </a:custGeom>
              <a:solidFill>
                <a:srgbClr val="000000"/>
              </a:solidFill>
              <a:ln w="1713" cap="flat">
                <a:noFill/>
                <a:prstDash val="solid"/>
                <a:miter/>
              </a:ln>
              <a:sp3d z="19050">
                <a:bevelB w="0" h="0"/>
              </a:sp3d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4C5ACD8-F826-3BA4-8047-160A75DC5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 flipH="1">
              <a:off x="3681665" y="1897823"/>
              <a:ext cx="975779" cy="1061824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4B983FA-674E-7DBD-8A43-1063C4AF9FD2}"/>
              </a:ext>
            </a:extLst>
          </p:cNvPr>
          <p:cNvSpPr txBox="1">
            <a:spLocks/>
          </p:cNvSpPr>
          <p:nvPr/>
        </p:nvSpPr>
        <p:spPr>
          <a:xfrm>
            <a:off x="758825" y="1148156"/>
            <a:ext cx="3311851" cy="6592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120 hand labelled 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not used in training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B55899CE-6C0D-BE45-24D5-BBDDA1545076}"/>
              </a:ext>
            </a:extLst>
          </p:cNvPr>
          <p:cNvSpPr txBox="1">
            <a:spLocks/>
          </p:cNvSpPr>
          <p:nvPr/>
        </p:nvSpPr>
        <p:spPr>
          <a:xfrm>
            <a:off x="287350" y="4166992"/>
            <a:ext cx="5162474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/>
              <a:t>How does the model perform on the test set?</a:t>
            </a:r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F5C16B16-EBA6-6950-B112-70D643FD50E5}"/>
              </a:ext>
            </a:extLst>
          </p:cNvPr>
          <p:cNvSpPr/>
          <p:nvPr/>
        </p:nvSpPr>
        <p:spPr>
          <a:xfrm>
            <a:off x="0" y="5041900"/>
            <a:ext cx="4953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A5507390-9CB5-5133-603C-02F6938DD829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1973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1CC3-8ACA-A943-461F-0B1AF14E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33" y="159215"/>
            <a:ext cx="7556500" cy="539038"/>
          </a:xfrm>
        </p:spPr>
        <p:txBody>
          <a:bodyPr/>
          <a:lstStyle/>
          <a:p>
            <a:r>
              <a:rPr lang="en-GB" dirty="0"/>
              <a:t> Qualitative Model Performance On Real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44AA8-6F96-03DB-E419-F9B5720F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5A93BEF-0836-4C91-71C5-11BCFF0D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A2AEAF-B3D1-7961-1091-F27FC87E361D}"/>
              </a:ext>
            </a:extLst>
          </p:cNvPr>
          <p:cNvGrpSpPr/>
          <p:nvPr/>
        </p:nvGrpSpPr>
        <p:grpSpPr>
          <a:xfrm>
            <a:off x="300810" y="879310"/>
            <a:ext cx="2400676" cy="3014147"/>
            <a:chOff x="2891812" y="403261"/>
            <a:chExt cx="3302851" cy="38788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72362C-E0C3-3EB1-B654-73522B0DC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1812" y="1040986"/>
              <a:ext cx="3302851" cy="3241152"/>
            </a:xfrm>
            <a:prstGeom prst="rect">
              <a:avLst/>
            </a:prstGeom>
          </p:spPr>
        </p:pic>
        <p:sp>
          <p:nvSpPr>
            <p:cNvPr id="19" name="Tijdelijke aanduiding voor inhoud 2">
              <a:extLst>
                <a:ext uri="{FF2B5EF4-FFF2-40B4-BE49-F238E27FC236}">
                  <a16:creationId xmlns:a16="http://schemas.microsoft.com/office/drawing/2014/main" id="{4473CB7E-63C5-1C3C-86DB-D2A464C6F4D1}"/>
                </a:ext>
              </a:extLst>
            </p:cNvPr>
            <p:cNvSpPr txBox="1">
              <a:spLocks/>
            </p:cNvSpPr>
            <p:nvPr/>
          </p:nvSpPr>
          <p:spPr>
            <a:xfrm>
              <a:off x="3566952" y="403261"/>
              <a:ext cx="1952570" cy="62073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>
                <a:buNone/>
              </a:pPr>
              <a:r>
                <a:rPr lang="en-GB" b="1"/>
                <a:t>Input Image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CED08C-4BF5-3533-98D1-24E7B5CA5F75}"/>
              </a:ext>
            </a:extLst>
          </p:cNvPr>
          <p:cNvGrpSpPr/>
          <p:nvPr/>
        </p:nvGrpSpPr>
        <p:grpSpPr>
          <a:xfrm>
            <a:off x="3288234" y="844375"/>
            <a:ext cx="2468088" cy="3083504"/>
            <a:chOff x="659317" y="305103"/>
            <a:chExt cx="3391926" cy="39936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6EE47B-725D-E456-C559-0759161A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9317" y="975575"/>
              <a:ext cx="3391926" cy="3323203"/>
            </a:xfrm>
            <a:prstGeom prst="rect">
              <a:avLst/>
            </a:prstGeom>
          </p:spPr>
        </p:pic>
        <p:sp>
          <p:nvSpPr>
            <p:cNvPr id="42" name="Tijdelijke aanduiding voor inhoud 2">
              <a:extLst>
                <a:ext uri="{FF2B5EF4-FFF2-40B4-BE49-F238E27FC236}">
                  <a16:creationId xmlns:a16="http://schemas.microsoft.com/office/drawing/2014/main" id="{D94C1AEF-0C84-2ED4-7888-A7895A76A4D8}"/>
                </a:ext>
              </a:extLst>
            </p:cNvPr>
            <p:cNvSpPr txBox="1">
              <a:spLocks/>
            </p:cNvSpPr>
            <p:nvPr/>
          </p:nvSpPr>
          <p:spPr>
            <a:xfrm>
              <a:off x="1360081" y="305103"/>
              <a:ext cx="2160638" cy="70698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>
                <a:buNone/>
              </a:pPr>
              <a:r>
                <a:rPr lang="en-GB" b="1"/>
                <a:t>Bounding Box Ground Truth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151D57D-058F-DA9A-F708-1288DA291BDF}"/>
              </a:ext>
            </a:extLst>
          </p:cNvPr>
          <p:cNvGrpSpPr/>
          <p:nvPr/>
        </p:nvGrpSpPr>
        <p:grpSpPr>
          <a:xfrm>
            <a:off x="6309203" y="844375"/>
            <a:ext cx="2468088" cy="3054284"/>
            <a:chOff x="5646243" y="364097"/>
            <a:chExt cx="3371665" cy="39507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E8A899-007A-6E5C-90DD-ADF894B31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46243" y="1011474"/>
              <a:ext cx="3371665" cy="3303351"/>
            </a:xfrm>
            <a:prstGeom prst="rect">
              <a:avLst/>
            </a:prstGeom>
          </p:spPr>
        </p:pic>
        <p:sp>
          <p:nvSpPr>
            <p:cNvPr id="44" name="Tijdelijke aanduiding voor inhoud 2">
              <a:extLst>
                <a:ext uri="{FF2B5EF4-FFF2-40B4-BE49-F238E27FC236}">
                  <a16:creationId xmlns:a16="http://schemas.microsoft.com/office/drawing/2014/main" id="{14F9B552-1619-C1B8-A13A-7F81DDFFA3C0}"/>
                </a:ext>
              </a:extLst>
            </p:cNvPr>
            <p:cNvSpPr txBox="1">
              <a:spLocks/>
            </p:cNvSpPr>
            <p:nvPr/>
          </p:nvSpPr>
          <p:spPr>
            <a:xfrm>
              <a:off x="6005593" y="364097"/>
              <a:ext cx="2550380" cy="69724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 algn="ctr">
                <a:buNone/>
              </a:pPr>
              <a:r>
                <a:rPr lang="en-GB" b="1"/>
                <a:t>Bounding Box Model Prediction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49899B-8E7A-9B7F-E304-18F9A9BC0739}"/>
              </a:ext>
            </a:extLst>
          </p:cNvPr>
          <p:cNvGrpSpPr/>
          <p:nvPr/>
        </p:nvGrpSpPr>
        <p:grpSpPr>
          <a:xfrm>
            <a:off x="3264146" y="869929"/>
            <a:ext cx="2468088" cy="2958427"/>
            <a:chOff x="3313897" y="865371"/>
            <a:chExt cx="2468088" cy="2958427"/>
          </a:xfrm>
        </p:grpSpPr>
        <p:pic>
          <p:nvPicPr>
            <p:cNvPr id="16" name="Ground truth mask">
              <a:extLst>
                <a:ext uri="{FF2B5EF4-FFF2-40B4-BE49-F238E27FC236}">
                  <a16:creationId xmlns:a16="http://schemas.microsoft.com/office/drawing/2014/main" id="{E693C5BA-E755-B9CB-D17A-DA3FB92E8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13897" y="1401813"/>
              <a:ext cx="2468088" cy="2421985"/>
            </a:xfrm>
            <a:prstGeom prst="rect">
              <a:avLst/>
            </a:prstGeom>
          </p:spPr>
        </p:pic>
        <p:sp>
          <p:nvSpPr>
            <p:cNvPr id="46" name="Tijdelijke aanduiding voor inhoud 2">
              <a:extLst>
                <a:ext uri="{FF2B5EF4-FFF2-40B4-BE49-F238E27FC236}">
                  <a16:creationId xmlns:a16="http://schemas.microsoft.com/office/drawing/2014/main" id="{7B99E6DE-9F2C-7F38-06EC-4C0629D27E40}"/>
                </a:ext>
              </a:extLst>
            </p:cNvPr>
            <p:cNvSpPr txBox="1">
              <a:spLocks/>
            </p:cNvSpPr>
            <p:nvPr/>
          </p:nvSpPr>
          <p:spPr>
            <a:xfrm>
              <a:off x="3847885" y="865371"/>
              <a:ext cx="1572159" cy="5458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 algn="ctr">
                <a:buNone/>
              </a:pPr>
              <a:r>
                <a:rPr lang="en-GB" b="1"/>
                <a:t>Mask Ground Truth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128BC6-401C-7D4B-224E-2C6CEDFB143A}"/>
              </a:ext>
            </a:extLst>
          </p:cNvPr>
          <p:cNvGrpSpPr/>
          <p:nvPr/>
        </p:nvGrpSpPr>
        <p:grpSpPr>
          <a:xfrm>
            <a:off x="6270794" y="844375"/>
            <a:ext cx="2468072" cy="2983981"/>
            <a:chOff x="6270794" y="844375"/>
            <a:chExt cx="2468072" cy="2983981"/>
          </a:xfrm>
        </p:grpSpPr>
        <p:pic>
          <p:nvPicPr>
            <p:cNvPr id="15" name="prediction mask 1">
              <a:extLst>
                <a:ext uri="{FF2B5EF4-FFF2-40B4-BE49-F238E27FC236}">
                  <a16:creationId xmlns:a16="http://schemas.microsoft.com/office/drawing/2014/main" id="{109AD575-4E9A-CE4F-632C-F99FDD7E9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70794" y="1406388"/>
              <a:ext cx="2468072" cy="2421968"/>
            </a:xfrm>
            <a:prstGeom prst="rect">
              <a:avLst/>
            </a:prstGeom>
          </p:spPr>
        </p:pic>
        <p:sp>
          <p:nvSpPr>
            <p:cNvPr id="47" name="Tijdelijke aanduiding voor inhoud 2">
              <a:extLst>
                <a:ext uri="{FF2B5EF4-FFF2-40B4-BE49-F238E27FC236}">
                  <a16:creationId xmlns:a16="http://schemas.microsoft.com/office/drawing/2014/main" id="{3F65BE58-5733-FFFD-AA81-D525035A9B3F}"/>
                </a:ext>
              </a:extLst>
            </p:cNvPr>
            <p:cNvSpPr txBox="1">
              <a:spLocks/>
            </p:cNvSpPr>
            <p:nvPr/>
          </p:nvSpPr>
          <p:spPr>
            <a:xfrm>
              <a:off x="6824374" y="844375"/>
              <a:ext cx="1471612" cy="5390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>
                <a:buNone/>
              </a:pPr>
              <a:r>
                <a:rPr lang="en-GB" b="1"/>
                <a:t>Mask Model Prediction</a:t>
              </a:r>
            </a:p>
          </p:txBody>
        </p:sp>
      </p:grp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C875F474-5064-5A66-05B0-F9D7B99FA9C5}"/>
              </a:ext>
            </a:extLst>
          </p:cNvPr>
          <p:cNvSpPr txBox="1">
            <a:spLocks/>
          </p:cNvSpPr>
          <p:nvPr/>
        </p:nvSpPr>
        <p:spPr>
          <a:xfrm>
            <a:off x="2" y="4571214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372A1768-2108-D6CC-2B65-78E3C37795C9}"/>
              </a:ext>
            </a:extLst>
          </p:cNvPr>
          <p:cNvSpPr/>
          <p:nvPr/>
        </p:nvSpPr>
        <p:spPr>
          <a:xfrm>
            <a:off x="0" y="5041900"/>
            <a:ext cx="5334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1F1B76B-0969-F7BD-3258-8407E6ADF04D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Methods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6E76E89-27F7-72DA-0C6F-A6C9252B1E5E}"/>
              </a:ext>
            </a:extLst>
          </p:cNvPr>
          <p:cNvSpPr txBox="1">
            <a:spLocks/>
          </p:cNvSpPr>
          <p:nvPr/>
        </p:nvSpPr>
        <p:spPr>
          <a:xfrm>
            <a:off x="287349" y="4166992"/>
            <a:ext cx="2485111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i="1"/>
              <a:t>It </a:t>
            </a:r>
            <a:r>
              <a:rPr lang="nl-NL" i="1" err="1"/>
              <a:t>trains</a:t>
            </a:r>
            <a:r>
              <a:rPr lang="nl-NL" i="1"/>
              <a:t>!</a:t>
            </a:r>
            <a:endParaRPr lang="en-GB" i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4FECB1-73E3-B328-B0F5-49259CA087B3}"/>
              </a:ext>
            </a:extLst>
          </p:cNvPr>
          <p:cNvSpPr/>
          <p:nvPr/>
        </p:nvSpPr>
        <p:spPr>
          <a:xfrm>
            <a:off x="1288089" y="3036657"/>
            <a:ext cx="571500" cy="5715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883DDB-76C9-81EC-1492-F85C48425ECC}"/>
              </a:ext>
            </a:extLst>
          </p:cNvPr>
          <p:cNvSpPr/>
          <p:nvPr/>
        </p:nvSpPr>
        <p:spPr>
          <a:xfrm>
            <a:off x="7297998" y="3053788"/>
            <a:ext cx="571500" cy="5715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051970D2-76BD-4C0D-FE0D-5A833579799B}"/>
              </a:ext>
            </a:extLst>
          </p:cNvPr>
          <p:cNvSpPr txBox="1">
            <a:spLocks/>
          </p:cNvSpPr>
          <p:nvPr/>
        </p:nvSpPr>
        <p:spPr>
          <a:xfrm>
            <a:off x="3645864" y="4006963"/>
            <a:ext cx="1979272" cy="482352"/>
          </a:xfrm>
          <a:prstGeom prst="roundRect">
            <a:avLst/>
          </a:prstGeom>
          <a:solidFill>
            <a:srgbClr val="FFD799"/>
          </a:solidFill>
          <a:ln w="28575">
            <a:solidFill>
              <a:srgbClr val="FF0000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 b="1"/>
              <a:t>Shape completion!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B74A24-4BFC-3E23-FE9E-1C37F5B81D8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45469" y="3407569"/>
            <a:ext cx="1800395" cy="840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412F0-1DF5-64F9-E735-F32FFF291C9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625136" y="3524250"/>
            <a:ext cx="1713877" cy="723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29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1CC3-8ACA-A943-461F-0B1AF14E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33" y="159215"/>
            <a:ext cx="7556500" cy="539038"/>
          </a:xfrm>
        </p:spPr>
        <p:txBody>
          <a:bodyPr/>
          <a:lstStyle/>
          <a:p>
            <a:r>
              <a:rPr lang="en-GB" dirty="0"/>
              <a:t> Qualitative Model Performance On Real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44AA8-6F96-03DB-E419-F9B5720F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5A93BEF-0836-4C91-71C5-11BCFF0D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/>
          </a:p>
        </p:txBody>
      </p: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C875F474-5064-5A66-05B0-F9D7B99FA9C5}"/>
              </a:ext>
            </a:extLst>
          </p:cNvPr>
          <p:cNvSpPr txBox="1">
            <a:spLocks/>
          </p:cNvSpPr>
          <p:nvPr/>
        </p:nvSpPr>
        <p:spPr>
          <a:xfrm>
            <a:off x="2" y="4571214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16</a:t>
            </a:fld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FEFF3C-0E3A-4927-3FDD-D631EF1CF662}"/>
              </a:ext>
            </a:extLst>
          </p:cNvPr>
          <p:cNvGrpSpPr/>
          <p:nvPr/>
        </p:nvGrpSpPr>
        <p:grpSpPr>
          <a:xfrm>
            <a:off x="424679" y="879310"/>
            <a:ext cx="2404561" cy="3064429"/>
            <a:chOff x="424679" y="879310"/>
            <a:chExt cx="2404561" cy="3064429"/>
          </a:xfrm>
        </p:grpSpPr>
        <p:sp>
          <p:nvSpPr>
            <p:cNvPr id="19" name="Tijdelijke aanduiding voor inhoud 2">
              <a:extLst>
                <a:ext uri="{FF2B5EF4-FFF2-40B4-BE49-F238E27FC236}">
                  <a16:creationId xmlns:a16="http://schemas.microsoft.com/office/drawing/2014/main" id="{4473CB7E-63C5-1C3C-86DB-D2A464C6F4D1}"/>
                </a:ext>
              </a:extLst>
            </p:cNvPr>
            <p:cNvSpPr txBox="1">
              <a:spLocks/>
            </p:cNvSpPr>
            <p:nvPr/>
          </p:nvSpPr>
          <p:spPr>
            <a:xfrm>
              <a:off x="791535" y="879310"/>
              <a:ext cx="1419225" cy="48235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>
                <a:buNone/>
              </a:pPr>
              <a:r>
                <a:rPr lang="en-GB" b="1" dirty="0"/>
                <a:t>Input Image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05C7E7-691F-5417-1D32-DDD008E7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4679" y="1584097"/>
              <a:ext cx="2404561" cy="235964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A3A2C2-5525-2A05-3524-85917789E1FF}"/>
              </a:ext>
            </a:extLst>
          </p:cNvPr>
          <p:cNvGrpSpPr/>
          <p:nvPr/>
        </p:nvGrpSpPr>
        <p:grpSpPr>
          <a:xfrm>
            <a:off x="6217398" y="879310"/>
            <a:ext cx="2404560" cy="3064921"/>
            <a:chOff x="6217398" y="879310"/>
            <a:chExt cx="2404560" cy="3064921"/>
          </a:xfrm>
        </p:grpSpPr>
        <p:sp>
          <p:nvSpPr>
            <p:cNvPr id="44" name="Tijdelijke aanduiding voor inhoud 2">
              <a:extLst>
                <a:ext uri="{FF2B5EF4-FFF2-40B4-BE49-F238E27FC236}">
                  <a16:creationId xmlns:a16="http://schemas.microsoft.com/office/drawing/2014/main" id="{14F9B552-1619-C1B8-A13A-7F81DDFFA3C0}"/>
                </a:ext>
              </a:extLst>
            </p:cNvPr>
            <p:cNvSpPr txBox="1">
              <a:spLocks/>
            </p:cNvSpPr>
            <p:nvPr/>
          </p:nvSpPr>
          <p:spPr>
            <a:xfrm>
              <a:off x="6374606" y="879310"/>
              <a:ext cx="1866900" cy="5390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 algn="ctr">
                <a:buNone/>
              </a:pPr>
              <a:r>
                <a:rPr lang="en-GB" b="1"/>
                <a:t>Bounding Box Model Prediction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FFD254-8F3E-EED0-B230-5EEB61BF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7398" y="1588394"/>
              <a:ext cx="2404560" cy="23558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718D9F-85B0-4DD6-1A30-3FF341165E8E}"/>
              </a:ext>
            </a:extLst>
          </p:cNvPr>
          <p:cNvGrpSpPr/>
          <p:nvPr/>
        </p:nvGrpSpPr>
        <p:grpSpPr>
          <a:xfrm>
            <a:off x="3369720" y="844375"/>
            <a:ext cx="2404560" cy="3095559"/>
            <a:chOff x="3369720" y="844375"/>
            <a:chExt cx="2404560" cy="3095559"/>
          </a:xfrm>
        </p:grpSpPr>
        <p:sp>
          <p:nvSpPr>
            <p:cNvPr id="42" name="Tijdelijke aanduiding voor inhoud 2">
              <a:extLst>
                <a:ext uri="{FF2B5EF4-FFF2-40B4-BE49-F238E27FC236}">
                  <a16:creationId xmlns:a16="http://schemas.microsoft.com/office/drawing/2014/main" id="{D94C1AEF-0C84-2ED4-7888-A7895A76A4D8}"/>
                </a:ext>
              </a:extLst>
            </p:cNvPr>
            <p:cNvSpPr txBox="1">
              <a:spLocks/>
            </p:cNvSpPr>
            <p:nvPr/>
          </p:nvSpPr>
          <p:spPr>
            <a:xfrm>
              <a:off x="3798135" y="844375"/>
              <a:ext cx="1572158" cy="5458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>
                <a:buNone/>
              </a:pPr>
              <a:r>
                <a:rPr lang="en-GB" b="1"/>
                <a:t>Bounding Box Ground Truth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B3399F-2226-6B49-54ED-11EF273D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69720" y="1584097"/>
              <a:ext cx="2404560" cy="235583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FAE0C8-7376-ECB8-2DD6-A0689BCF3AF7}"/>
              </a:ext>
            </a:extLst>
          </p:cNvPr>
          <p:cNvGrpSpPr/>
          <p:nvPr/>
        </p:nvGrpSpPr>
        <p:grpSpPr>
          <a:xfrm>
            <a:off x="6316654" y="868299"/>
            <a:ext cx="2238717" cy="2988554"/>
            <a:chOff x="6293789" y="871656"/>
            <a:chExt cx="2238717" cy="2988554"/>
          </a:xfrm>
        </p:grpSpPr>
        <p:sp>
          <p:nvSpPr>
            <p:cNvPr id="47" name="Tijdelijke aanduiding voor inhoud 2">
              <a:extLst>
                <a:ext uri="{FF2B5EF4-FFF2-40B4-BE49-F238E27FC236}">
                  <a16:creationId xmlns:a16="http://schemas.microsoft.com/office/drawing/2014/main" id="{3F65BE58-5733-FFFD-AA81-D525035A9B3F}"/>
                </a:ext>
              </a:extLst>
            </p:cNvPr>
            <p:cNvSpPr txBox="1">
              <a:spLocks/>
            </p:cNvSpPr>
            <p:nvPr/>
          </p:nvSpPr>
          <p:spPr>
            <a:xfrm>
              <a:off x="6572250" y="871656"/>
              <a:ext cx="1471612" cy="5390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>
                <a:buNone/>
              </a:pPr>
              <a:r>
                <a:rPr lang="en-GB" b="1"/>
                <a:t>Mask Model Prediction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92FB9F-F05B-B279-ABA1-9E2E57E33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93789" y="1659598"/>
              <a:ext cx="2238717" cy="22006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085AD4-081B-A00E-2A74-BB37F1058CD5}"/>
              </a:ext>
            </a:extLst>
          </p:cNvPr>
          <p:cNvGrpSpPr/>
          <p:nvPr/>
        </p:nvGrpSpPr>
        <p:grpSpPr>
          <a:xfrm>
            <a:off x="3465168" y="838522"/>
            <a:ext cx="2238092" cy="3018331"/>
            <a:chOff x="3930626" y="863103"/>
            <a:chExt cx="2238092" cy="3018331"/>
          </a:xfrm>
        </p:grpSpPr>
        <p:sp>
          <p:nvSpPr>
            <p:cNvPr id="46" name="Tijdelijke aanduiding voor inhoud 2">
              <a:extLst>
                <a:ext uri="{FF2B5EF4-FFF2-40B4-BE49-F238E27FC236}">
                  <a16:creationId xmlns:a16="http://schemas.microsoft.com/office/drawing/2014/main" id="{7B99E6DE-9F2C-7F38-06EC-4C0629D27E40}"/>
                </a:ext>
              </a:extLst>
            </p:cNvPr>
            <p:cNvSpPr txBox="1">
              <a:spLocks/>
            </p:cNvSpPr>
            <p:nvPr/>
          </p:nvSpPr>
          <p:spPr>
            <a:xfrm>
              <a:off x="4246027" y="863103"/>
              <a:ext cx="1572159" cy="5458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 algn="ctr">
                <a:buNone/>
              </a:pPr>
              <a:r>
                <a:rPr lang="en-GB" b="1"/>
                <a:t>Mask Ground Truth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E75D7B-8E1B-5B84-036A-1BA9AF46C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30626" y="1685151"/>
              <a:ext cx="2238092" cy="2196283"/>
            </a:xfrm>
            <a:prstGeom prst="rect">
              <a:avLst/>
            </a:prstGeom>
          </p:spPr>
        </p:pic>
      </p:grpSp>
      <p:sp>
        <p:nvSpPr>
          <p:cNvPr id="3" name="PB">
            <a:extLst>
              <a:ext uri="{FF2B5EF4-FFF2-40B4-BE49-F238E27FC236}">
                <a16:creationId xmlns:a16="http://schemas.microsoft.com/office/drawing/2014/main" id="{427A446E-2669-7D28-84AE-60712430EBC2}"/>
              </a:ext>
            </a:extLst>
          </p:cNvPr>
          <p:cNvSpPr/>
          <p:nvPr/>
        </p:nvSpPr>
        <p:spPr>
          <a:xfrm>
            <a:off x="0" y="5041900"/>
            <a:ext cx="5715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BB25A66-8C30-F9E4-1396-D095790B02DF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947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8FC22D-2E6C-F61E-1E9F-91F89AC3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860" y="951232"/>
            <a:ext cx="1261989" cy="1237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038DE-FD04-E4C1-7DF7-29140D7D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331884"/>
          </a:xfrm>
        </p:spPr>
        <p:txBody>
          <a:bodyPr/>
          <a:lstStyle/>
          <a:p>
            <a:r>
              <a:rPr lang="en-GB"/>
              <a:t>Overconfident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61C2-FAF0-ADA5-AF0C-5773E9E6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4686"/>
            <a:ext cx="7042149" cy="576000"/>
          </a:xfrm>
        </p:spPr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E9D7B-0FC4-2CFB-9517-030B97B6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4686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t>17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0D3A8-816B-17C3-9B0E-2EB3DEB69F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4641" y="1163515"/>
            <a:ext cx="4477658" cy="2846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DFF56-F100-C51A-B09D-F6F671222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90" r="-941" b="-259"/>
          <a:stretch/>
        </p:blipFill>
        <p:spPr>
          <a:xfrm>
            <a:off x="4494641" y="1150116"/>
            <a:ext cx="4533739" cy="28845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7F2FF-B806-0EAE-DF34-7DA3B1B80D6E}"/>
              </a:ext>
            </a:extLst>
          </p:cNvPr>
          <p:cNvSpPr/>
          <p:nvPr/>
        </p:nvSpPr>
        <p:spPr>
          <a:xfrm>
            <a:off x="6810451" y="1938528"/>
            <a:ext cx="639207" cy="64256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967BCF-D033-6709-9EB7-D77F0CFF3AC9}"/>
              </a:ext>
            </a:extLst>
          </p:cNvPr>
          <p:cNvGrpSpPr/>
          <p:nvPr/>
        </p:nvGrpSpPr>
        <p:grpSpPr>
          <a:xfrm>
            <a:off x="6826773" y="3107621"/>
            <a:ext cx="1038616" cy="745670"/>
            <a:chOff x="4442299" y="3086519"/>
            <a:chExt cx="1038616" cy="745670"/>
          </a:xfrm>
        </p:grpSpPr>
        <p:sp>
          <p:nvSpPr>
            <p:cNvPr id="22" name="!high">
              <a:extLst>
                <a:ext uri="{FF2B5EF4-FFF2-40B4-BE49-F238E27FC236}">
                  <a16:creationId xmlns:a16="http://schemas.microsoft.com/office/drawing/2014/main" id="{BBE546B6-EE52-3B2B-4FE9-6BD35EF2D1A1}"/>
                </a:ext>
              </a:extLst>
            </p:cNvPr>
            <p:cNvSpPr/>
            <p:nvPr/>
          </p:nvSpPr>
          <p:spPr>
            <a:xfrm>
              <a:off x="4442299" y="3086519"/>
              <a:ext cx="659724" cy="642563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!low">
              <a:extLst>
                <a:ext uri="{FF2B5EF4-FFF2-40B4-BE49-F238E27FC236}">
                  <a16:creationId xmlns:a16="http://schemas.microsoft.com/office/drawing/2014/main" id="{6F84FFE7-3E06-BBD7-DE5C-50F075539033}"/>
                </a:ext>
              </a:extLst>
            </p:cNvPr>
            <p:cNvSpPr/>
            <p:nvPr/>
          </p:nvSpPr>
          <p:spPr>
            <a:xfrm>
              <a:off x="4789737" y="3221906"/>
              <a:ext cx="691178" cy="610283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ep 14">
            <a:extLst>
              <a:ext uri="{FF2B5EF4-FFF2-40B4-BE49-F238E27FC236}">
                <a16:creationId xmlns:a16="http://schemas.microsoft.com/office/drawing/2014/main" id="{2825915A-35C0-7D5A-F88B-91D99ED4677F}"/>
              </a:ext>
            </a:extLst>
          </p:cNvPr>
          <p:cNvGrpSpPr/>
          <p:nvPr/>
        </p:nvGrpSpPr>
        <p:grpSpPr>
          <a:xfrm>
            <a:off x="8220723" y="365675"/>
            <a:ext cx="856800" cy="762707"/>
            <a:chOff x="6951702" y="3360576"/>
            <a:chExt cx="894100" cy="762707"/>
          </a:xfrm>
        </p:grpSpPr>
        <p:sp>
          <p:nvSpPr>
            <p:cNvPr id="12" name="Tijdelijke aanduiding voor inhoud 2">
              <a:extLst>
                <a:ext uri="{FF2B5EF4-FFF2-40B4-BE49-F238E27FC236}">
                  <a16:creationId xmlns:a16="http://schemas.microsoft.com/office/drawing/2014/main" id="{E52C98FC-CBE9-6C96-9A0E-D7B5953B71F9}"/>
                </a:ext>
              </a:extLst>
            </p:cNvPr>
            <p:cNvSpPr txBox="1">
              <a:spLocks/>
            </p:cNvSpPr>
            <p:nvPr/>
          </p:nvSpPr>
          <p:spPr>
            <a:xfrm>
              <a:off x="6986132" y="3360576"/>
              <a:ext cx="859670" cy="762707"/>
            </a:xfrm>
            <a:prstGeom prst="roundRect">
              <a:avLst/>
            </a:prstGeom>
            <a:noFill/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lvl="1" indent="-342900"/>
              <a:r>
                <a:rPr lang="en-GB"/>
                <a:t>   Chair    </a:t>
              </a:r>
            </a:p>
            <a:p>
              <a:pPr marL="342900" lvl="1" indent="-342900"/>
              <a:r>
                <a:rPr lang="en-GB"/>
                <a:t>   LiDAR   </a:t>
              </a:r>
            </a:p>
            <a:p>
              <a:pPr marL="342900" lvl="1" indent="-342900" algn="r"/>
              <a:r>
                <a:rPr lang="en-GB"/>
                <a:t>                                  </a:t>
              </a:r>
            </a:p>
          </p:txBody>
        </p:sp>
        <p:sp>
          <p:nvSpPr>
            <p:cNvPr id="14" name="Rechthoek 9">
              <a:extLst>
                <a:ext uri="{FF2B5EF4-FFF2-40B4-BE49-F238E27FC236}">
                  <a16:creationId xmlns:a16="http://schemas.microsoft.com/office/drawing/2014/main" id="{741D8FCF-E740-38D2-C060-1CEE5E5DE079}"/>
                </a:ext>
              </a:extLst>
            </p:cNvPr>
            <p:cNvSpPr/>
            <p:nvPr/>
          </p:nvSpPr>
          <p:spPr>
            <a:xfrm>
              <a:off x="6951703" y="3417975"/>
              <a:ext cx="133489" cy="151184"/>
            </a:xfrm>
            <a:prstGeom prst="rect">
              <a:avLst/>
            </a:prstGeom>
            <a:solidFill>
              <a:srgbClr val="04DB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hoek 11">
              <a:extLst>
                <a:ext uri="{FF2B5EF4-FFF2-40B4-BE49-F238E27FC236}">
                  <a16:creationId xmlns:a16="http://schemas.microsoft.com/office/drawing/2014/main" id="{7CB7E861-F915-4DE7-10B2-21A42A17A896}"/>
                </a:ext>
              </a:extLst>
            </p:cNvPr>
            <p:cNvSpPr/>
            <p:nvPr/>
          </p:nvSpPr>
          <p:spPr>
            <a:xfrm>
              <a:off x="6951702" y="3666338"/>
              <a:ext cx="133489" cy="151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A5C5192-15A9-A2FE-9040-AB020DD6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44" y="1112238"/>
            <a:ext cx="4203382" cy="29224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Two overlapping wrong 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Inherent to the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dirty="0"/>
              <a:t>How do we mitigate this issue?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Find the area of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Treat these areas as not dependable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1600" dirty="0"/>
              <a:t>Is this information useless?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No, make overlapping prediction a hypothesis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Hypothesis is correct if a predicted label corresponds to ground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6CE29DE4-12D0-C993-F589-22F02AC2B464}"/>
              </a:ext>
            </a:extLst>
          </p:cNvPr>
          <p:cNvSpPr txBox="1">
            <a:spLocks/>
          </p:cNvSpPr>
          <p:nvPr/>
        </p:nvSpPr>
        <p:spPr>
          <a:xfrm>
            <a:off x="408189" y="4102268"/>
            <a:ext cx="3860891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Almost time for experiments!</a:t>
            </a: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2DE740B5-C562-488C-92C1-429164136C6C}"/>
              </a:ext>
            </a:extLst>
          </p:cNvPr>
          <p:cNvSpPr/>
          <p:nvPr/>
        </p:nvSpPr>
        <p:spPr>
          <a:xfrm>
            <a:off x="0" y="5041900"/>
            <a:ext cx="6096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14200FE-58C8-891C-B8B8-30803DC0E487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8314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uiExpand="1" build="p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0873-7792-0F4E-129A-F33D6036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CBA49-67FA-EC03-4F42-F3C274D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D6006-44A2-C29C-EDB5-63779DEF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18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97D0D2-5C88-FB5D-B1DE-FE76B80CD988}"/>
              </a:ext>
            </a:extLst>
          </p:cNvPr>
          <p:cNvGrpSpPr/>
          <p:nvPr/>
        </p:nvGrpSpPr>
        <p:grpSpPr>
          <a:xfrm>
            <a:off x="6569856" y="2216622"/>
            <a:ext cx="1833282" cy="1951552"/>
            <a:chOff x="5822577" y="2114363"/>
            <a:chExt cx="1833282" cy="19515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17BF89-04AE-A13F-4C28-4F0B29CD9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2886" y="2114363"/>
              <a:ext cx="1222973" cy="19515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72F07-52A6-70EB-0E82-C2B16CE6C373}"/>
                </a:ext>
              </a:extLst>
            </p:cNvPr>
            <p:cNvSpPr txBox="1"/>
            <p:nvPr/>
          </p:nvSpPr>
          <p:spPr>
            <a:xfrm>
              <a:off x="5822577" y="2924741"/>
              <a:ext cx="78889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err="1"/>
                <a:t>IoU</a:t>
              </a:r>
              <a:r>
                <a:rPr lang="en-GB"/>
                <a:t> =</a:t>
              </a:r>
            </a:p>
          </p:txBody>
        </p:sp>
      </p:grpSp>
      <p:sp>
        <p:nvSpPr>
          <p:cNvPr id="8" name="PB">
            <a:extLst>
              <a:ext uri="{FF2B5EF4-FFF2-40B4-BE49-F238E27FC236}">
                <a16:creationId xmlns:a16="http://schemas.microsoft.com/office/drawing/2014/main" id="{48A38CBB-C8A4-ECCA-A47B-6408861C7889}"/>
              </a:ext>
            </a:extLst>
          </p:cNvPr>
          <p:cNvSpPr/>
          <p:nvPr/>
        </p:nvSpPr>
        <p:spPr>
          <a:xfrm>
            <a:off x="0" y="5041900"/>
            <a:ext cx="6477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1AF3334-5982-D4D9-F086-F43CB58C1FDF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78A20C8-F993-FC39-10F4-5ABE8E74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58384"/>
              </p:ext>
            </p:extLst>
          </p:nvPr>
        </p:nvGraphicFramePr>
        <p:xfrm>
          <a:off x="615829" y="941918"/>
          <a:ext cx="5548520" cy="348864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60142">
                  <a:extLst>
                    <a:ext uri="{9D8B030D-6E8A-4147-A177-3AD203B41FA5}">
                      <a16:colId xmlns:a16="http://schemas.microsoft.com/office/drawing/2014/main" val="1543788181"/>
                    </a:ext>
                  </a:extLst>
                </a:gridCol>
                <a:gridCol w="2888378">
                  <a:extLst>
                    <a:ext uri="{9D8B030D-6E8A-4147-A177-3AD203B41FA5}">
                      <a16:colId xmlns:a16="http://schemas.microsoft.com/office/drawing/2014/main" val="1047479411"/>
                    </a:ext>
                  </a:extLst>
                </a:gridCol>
              </a:tblGrid>
              <a:tr h="483705">
                <a:tc>
                  <a:txBody>
                    <a:bodyPr/>
                    <a:lstStyle/>
                    <a:p>
                      <a:r>
                        <a:rPr lang="nl-NL"/>
                        <a:t>Metric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842228"/>
                  </a:ext>
                </a:extLst>
              </a:tr>
              <a:tr h="5792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/>
                        <a:t>mean Average Precision (</a:t>
                      </a:r>
                      <a:r>
                        <a:rPr lang="en-GB" err="1"/>
                        <a:t>mAP</a:t>
                      </a:r>
                      <a:r>
                        <a:rPr lang="en-GB"/>
                        <a:t>)</a:t>
                      </a:r>
                    </a:p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Measures detection across multiple thresholds.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71180"/>
                  </a:ext>
                </a:extLst>
              </a:tr>
              <a:tr h="125190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True Positive Rate (TPR):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Proportion of positive instances correctly classified by the model.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385623"/>
                  </a:ext>
                </a:extLst>
              </a:tr>
              <a:tr h="47610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Hypothesis TPR</a:t>
                      </a:r>
                    </a:p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TPR for hypothesis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498163"/>
                  </a:ext>
                </a:extLst>
              </a:tr>
              <a:tr h="67087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Mask Intersection over Union (</a:t>
                      </a:r>
                      <a:r>
                        <a:rPr lang="en-GB" dirty="0" err="1"/>
                        <a:t>IoU</a:t>
                      </a:r>
                      <a:r>
                        <a:rPr lang="en-GB" dirty="0"/>
                        <a:t>)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Measuring mask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89169"/>
                  </a:ext>
                </a:extLst>
              </a:tr>
            </a:tbl>
          </a:graphicData>
        </a:graphic>
      </p:graphicFrame>
      <p:pic>
        <p:nvPicPr>
          <p:cNvPr id="3" name="Picture 7">
            <a:extLst>
              <a:ext uri="{FF2B5EF4-FFF2-40B4-BE49-F238E27FC236}">
                <a16:creationId xmlns:a16="http://schemas.microsoft.com/office/drawing/2014/main" id="{D66C0331-A62F-71AB-11DA-124A41038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86" y="3742497"/>
            <a:ext cx="5541807" cy="688517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B66280E6-E8D0-BCC7-BDFA-845E03122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5" y="2001537"/>
            <a:ext cx="5513447" cy="1241318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9C9D4759-E0BE-C75B-B695-1C367136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74" y="3241757"/>
            <a:ext cx="5539320" cy="498649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A131C61F-0BD0-B986-87BE-11F15F556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18" y="1431917"/>
            <a:ext cx="5540531" cy="5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3881-AEC6-EF59-FEF5-FB35E7CF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1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A59F9A8-B943-5E59-C225-668463A419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590435"/>
              </p:ext>
            </p:extLst>
          </p:nvPr>
        </p:nvGraphicFramePr>
        <p:xfrm>
          <a:off x="758824" y="1057749"/>
          <a:ext cx="7556501" cy="2252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50B8B-62B7-B913-C645-0E1CAEE2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92386-468B-8313-D513-A77B64691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19</a:t>
            </a:fld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AA1B3B9-FD84-16A0-1B11-DE9F718999A1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</a:t>
            </a: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87BC354A-2E45-647F-1457-E9D9BEC01AD6}"/>
              </a:ext>
            </a:extLst>
          </p:cNvPr>
          <p:cNvSpPr/>
          <p:nvPr/>
        </p:nvSpPr>
        <p:spPr>
          <a:xfrm>
            <a:off x="0" y="5041900"/>
            <a:ext cx="6858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88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135DB4-D42D-4E9C-8F1A-665ACD49D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10CA51-642F-4842-AC5F-5C11D367E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5634FF-8D2C-42B6-9289-E45A49729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3F0888-0CF3-4414-BBDB-B6FD2645A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3E4F-D4B8-03C7-41D7-81A7D606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9619"/>
            <a:ext cx="1153661" cy="571067"/>
          </a:xfrm>
        </p:spPr>
        <p:txBody>
          <a:bodyPr/>
          <a:lstStyle/>
          <a:p>
            <a:fld id="{C194BDB0-F4EA-4DD6-8281-CCE2440D0CE0}" type="slidenum">
              <a:rPr lang="en-GB" smtClean="0"/>
              <a:t>2</a:t>
            </a:fld>
            <a:endParaRPr lang="en-GB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3E5E7625-6223-1E77-4AF9-1A1D93CAD06B}"/>
              </a:ext>
            </a:extLst>
          </p:cNvPr>
          <p:cNvSpPr txBox="1">
            <a:spLocks/>
          </p:cNvSpPr>
          <p:nvPr/>
        </p:nvSpPr>
        <p:spPr>
          <a:xfrm>
            <a:off x="845355" y="4248207"/>
            <a:ext cx="4716013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How can we provide additional information?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30C22-2125-7868-0B1C-2CB1268A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3662" y="4569619"/>
            <a:ext cx="5656789" cy="569360"/>
          </a:xfrm>
        </p:spPr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FDC1F1F8-64B6-F369-8CD0-98E0F5A04424}"/>
              </a:ext>
            </a:extLst>
          </p:cNvPr>
          <p:cNvSpPr txBox="1">
            <a:spLocks/>
          </p:cNvSpPr>
          <p:nvPr/>
        </p:nvSpPr>
        <p:spPr>
          <a:xfrm>
            <a:off x="6672131" y="487734"/>
            <a:ext cx="1123886" cy="293172"/>
          </a:xfrm>
          <a:prstGeom prst="roundRect">
            <a:avLst/>
          </a:prstGeom>
          <a:solidFill>
            <a:srgbClr val="FFD799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>
                <a:sym typeface="Wingdings" panose="05000000000000000000" pitchFamily="2" charset="2"/>
              </a:rPr>
              <a:t>2D LiDAR</a:t>
            </a:r>
            <a:endParaRPr lang="en-GB"/>
          </a:p>
        </p:txBody>
      </p:sp>
      <p:sp>
        <p:nvSpPr>
          <p:cNvPr id="2" name="PB">
            <a:extLst>
              <a:ext uri="{FF2B5EF4-FFF2-40B4-BE49-F238E27FC236}">
                <a16:creationId xmlns:a16="http://schemas.microsoft.com/office/drawing/2014/main" id="{BAD2E551-75AA-2BC0-CFC7-98A6AC587110}"/>
              </a:ext>
            </a:extLst>
          </p:cNvPr>
          <p:cNvSpPr/>
          <p:nvPr/>
        </p:nvSpPr>
        <p:spPr>
          <a:xfrm>
            <a:off x="0" y="5041900"/>
            <a:ext cx="381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2DC6F74-5F9E-E924-92E3-FAD7ACC55C60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Problem Statement</a:t>
            </a:r>
          </a:p>
        </p:txBody>
      </p:sp>
      <p:pic>
        <p:nvPicPr>
          <p:cNvPr id="6" name="problem statement">
            <a:hlinkClick r:id="" action="ppaction://media"/>
            <a:extLst>
              <a:ext uri="{FF2B5EF4-FFF2-40B4-BE49-F238E27FC236}">
                <a16:creationId xmlns:a16="http://schemas.microsoft.com/office/drawing/2014/main" id="{6EC88436-AEC7-DEB7-258B-3CBD35A65A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991009"/>
            <a:ext cx="8780200" cy="316148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35D9A8D-9C87-FCE0-9836-BBE967A26F63}"/>
              </a:ext>
            </a:extLst>
          </p:cNvPr>
          <p:cNvSpPr txBox="1"/>
          <p:nvPr/>
        </p:nvSpPr>
        <p:spPr>
          <a:xfrm>
            <a:off x="7833931" y="1405394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?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3B9DE24-F7E6-AA24-E4EC-0DF1006C6A19}"/>
              </a:ext>
            </a:extLst>
          </p:cNvPr>
          <p:cNvSpPr txBox="1"/>
          <p:nvPr/>
        </p:nvSpPr>
        <p:spPr>
          <a:xfrm>
            <a:off x="8099621" y="3292265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?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21CAA01-13DD-E8EB-AE26-32DBBF332DE8}"/>
              </a:ext>
            </a:extLst>
          </p:cNvPr>
          <p:cNvSpPr txBox="1"/>
          <p:nvPr/>
        </p:nvSpPr>
        <p:spPr>
          <a:xfrm>
            <a:off x="7673811" y="1978349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?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8E81E8D-800A-EDE2-6852-784560FC478E}"/>
              </a:ext>
            </a:extLst>
          </p:cNvPr>
          <p:cNvSpPr txBox="1"/>
          <p:nvPr/>
        </p:nvSpPr>
        <p:spPr>
          <a:xfrm>
            <a:off x="7288818" y="2489766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?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268CDF2-FB57-F0F4-869C-37F40BBA7E7D}"/>
              </a:ext>
            </a:extLst>
          </p:cNvPr>
          <p:cNvSpPr txBox="1"/>
          <p:nvPr/>
        </p:nvSpPr>
        <p:spPr>
          <a:xfrm>
            <a:off x="6186684" y="2475287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?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E462BB1-08DD-146A-A9C1-BEB2BBE063E0}"/>
              </a:ext>
            </a:extLst>
          </p:cNvPr>
          <p:cNvSpPr txBox="1"/>
          <p:nvPr/>
        </p:nvSpPr>
        <p:spPr>
          <a:xfrm>
            <a:off x="7771009" y="2682052"/>
            <a:ext cx="65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412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92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13" grpId="0" animBg="1"/>
      <p:bldP spid="7" grpId="0"/>
      <p:bldP spid="9" grpId="0"/>
      <p:bldP spid="10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AD82749-8F6B-1009-A3DF-32B5AAA51B7A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D045C1-3C5C-5BBE-87BD-862C4C1D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064" y="284132"/>
            <a:ext cx="7363835" cy="539038"/>
          </a:xfrm>
        </p:spPr>
        <p:txBody>
          <a:bodyPr/>
          <a:lstStyle/>
          <a:p>
            <a:r>
              <a:rPr lang="en-GB" dirty="0"/>
              <a:t>Experiment 1: </a:t>
            </a:r>
            <a:r>
              <a:rPr lang="nl-NL" sz="2800" dirty="0" err="1"/>
              <a:t>Bounding</a:t>
            </a:r>
            <a:r>
              <a:rPr lang="nl-NL" sz="2800" dirty="0"/>
              <a:t> box </a:t>
            </a:r>
            <a:r>
              <a:rPr lang="nl-NL" sz="2800" dirty="0" err="1"/>
              <a:t>mAP</a:t>
            </a:r>
            <a:br>
              <a:rPr lang="en-GB" sz="2800" b="0" dirty="0"/>
            </a:b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DBDD3A5-3BAE-DE31-4ED6-C023120A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5696025" cy="576000"/>
          </a:xfrm>
        </p:spPr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67FEA0A-6619-4DDD-520F-7181FE38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9" name="Grafiek 8">
            <a:extLst>
              <a:ext uri="{FF2B5EF4-FFF2-40B4-BE49-F238E27FC236}">
                <a16:creationId xmlns:a16="http://schemas.microsoft.com/office/drawing/2014/main" id="{2C9B21F6-2EC4-FF38-28A8-111CF75CBF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177666"/>
              </p:ext>
            </p:extLst>
          </p:nvPr>
        </p:nvGraphicFramePr>
        <p:xfrm>
          <a:off x="286719" y="539750"/>
          <a:ext cx="861705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chart">
            <a:extLst>
              <a:ext uri="{FF2B5EF4-FFF2-40B4-BE49-F238E27FC236}">
                <a16:creationId xmlns:a16="http://schemas.microsoft.com/office/drawing/2014/main" id="{85AC091B-7D19-74A8-B9AC-821D6DB8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73" y="3378059"/>
            <a:ext cx="895238" cy="323810"/>
          </a:xfrm>
          <a:prstGeom prst="rect">
            <a:avLst/>
          </a:prstGeom>
        </p:spPr>
      </p:pic>
      <p:pic>
        <p:nvPicPr>
          <p:cNvPr id="23" name="chart">
            <a:extLst>
              <a:ext uri="{FF2B5EF4-FFF2-40B4-BE49-F238E27FC236}">
                <a16:creationId xmlns:a16="http://schemas.microsoft.com/office/drawing/2014/main" id="{4E76B9D8-314A-C5AA-891F-55F4B1D2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26" y="3436608"/>
            <a:ext cx="895238" cy="323810"/>
          </a:xfrm>
          <a:prstGeom prst="rect">
            <a:avLst/>
          </a:prstGeom>
        </p:spPr>
      </p:pic>
      <p:pic>
        <p:nvPicPr>
          <p:cNvPr id="24" name="chart">
            <a:extLst>
              <a:ext uri="{FF2B5EF4-FFF2-40B4-BE49-F238E27FC236}">
                <a16:creationId xmlns:a16="http://schemas.microsoft.com/office/drawing/2014/main" id="{4E9DE19C-E21E-65C4-DAB6-B2E034AD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311" y="3366866"/>
            <a:ext cx="895238" cy="323810"/>
          </a:xfrm>
          <a:prstGeom prst="rect">
            <a:avLst/>
          </a:prstGeom>
        </p:spPr>
      </p:pic>
      <p:pic>
        <p:nvPicPr>
          <p:cNvPr id="29" name="chart">
            <a:extLst>
              <a:ext uri="{FF2B5EF4-FFF2-40B4-BE49-F238E27FC236}">
                <a16:creationId xmlns:a16="http://schemas.microsoft.com/office/drawing/2014/main" id="{0160A77A-6F1F-029E-C3D3-183661DD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6" y="3393491"/>
            <a:ext cx="1237586" cy="323810"/>
          </a:xfrm>
          <a:prstGeom prst="rect">
            <a:avLst/>
          </a:prstGeom>
        </p:spPr>
      </p:pic>
      <p:pic>
        <p:nvPicPr>
          <p:cNvPr id="25" name="chart">
            <a:extLst>
              <a:ext uri="{FF2B5EF4-FFF2-40B4-BE49-F238E27FC236}">
                <a16:creationId xmlns:a16="http://schemas.microsoft.com/office/drawing/2014/main" id="{311CFFD3-76EF-E8F2-8705-8386C9F9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64" y="3366866"/>
            <a:ext cx="895238" cy="323810"/>
          </a:xfrm>
          <a:prstGeom prst="rect">
            <a:avLst/>
          </a:prstGeom>
        </p:spPr>
      </p:pic>
      <p:pic>
        <p:nvPicPr>
          <p:cNvPr id="26" name="chart">
            <a:extLst>
              <a:ext uri="{FF2B5EF4-FFF2-40B4-BE49-F238E27FC236}">
                <a16:creationId xmlns:a16="http://schemas.microsoft.com/office/drawing/2014/main" id="{FA7E8764-8BF4-9E7F-EAF3-A8787373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02" y="3351367"/>
            <a:ext cx="895238" cy="323810"/>
          </a:xfrm>
          <a:prstGeom prst="rect">
            <a:avLst/>
          </a:prstGeom>
        </p:spPr>
      </p:pic>
      <p:pic>
        <p:nvPicPr>
          <p:cNvPr id="27" name="chart">
            <a:extLst>
              <a:ext uri="{FF2B5EF4-FFF2-40B4-BE49-F238E27FC236}">
                <a16:creationId xmlns:a16="http://schemas.microsoft.com/office/drawing/2014/main" id="{B359FFC3-B4E9-BCFE-C7A2-B28AB4F7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86" y="3378058"/>
            <a:ext cx="895238" cy="464025"/>
          </a:xfrm>
          <a:prstGeom prst="rect">
            <a:avLst/>
          </a:prstGeom>
        </p:spPr>
      </p:pic>
      <p:pic>
        <p:nvPicPr>
          <p:cNvPr id="28" name="chart">
            <a:extLst>
              <a:ext uri="{FF2B5EF4-FFF2-40B4-BE49-F238E27FC236}">
                <a16:creationId xmlns:a16="http://schemas.microsoft.com/office/drawing/2014/main" id="{A82DCA0D-FA06-D7C6-499B-9F891671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24" y="3359117"/>
            <a:ext cx="895238" cy="323810"/>
          </a:xfrm>
          <a:prstGeom prst="rect">
            <a:avLst/>
          </a:prstGeom>
        </p:spPr>
      </p:pic>
      <p:pic>
        <p:nvPicPr>
          <p:cNvPr id="30" name="chart">
            <a:extLst>
              <a:ext uri="{FF2B5EF4-FFF2-40B4-BE49-F238E27FC236}">
                <a16:creationId xmlns:a16="http://schemas.microsoft.com/office/drawing/2014/main" id="{5202BCBA-8C3C-57B8-B200-000C24212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6" y="3777898"/>
            <a:ext cx="1114423" cy="171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25658-0EBE-7141-C153-3155ACB62131}"/>
              </a:ext>
            </a:extLst>
          </p:cNvPr>
          <p:cNvSpPr txBox="1"/>
          <p:nvPr/>
        </p:nvSpPr>
        <p:spPr>
          <a:xfrm>
            <a:off x="240223" y="0"/>
            <a:ext cx="392415" cy="30008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b="1"/>
              <a:t>Mean </a:t>
            </a:r>
            <a:r>
              <a:rPr lang="en-GB" sz="1200" b="1"/>
              <a:t>average</a:t>
            </a:r>
            <a:r>
              <a:rPr lang="en-GB" b="1"/>
              <a:t> precision (</a:t>
            </a:r>
            <a:r>
              <a:rPr lang="en-GB" b="1" err="1"/>
              <a:t>mAP</a:t>
            </a:r>
            <a:r>
              <a:rPr lang="en-GB" b="1"/>
              <a:t>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13AA7C7-8B8F-13D7-7E8B-685B0013651B}"/>
              </a:ext>
            </a:extLst>
          </p:cNvPr>
          <p:cNvSpPr txBox="1">
            <a:spLocks/>
          </p:cNvSpPr>
          <p:nvPr/>
        </p:nvSpPr>
        <p:spPr>
          <a:xfrm>
            <a:off x="3360140" y="270231"/>
            <a:ext cx="2084951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51EA640-7CBE-5D75-6B8C-CFE6CB2A48E5}"/>
              </a:ext>
            </a:extLst>
          </p:cNvPr>
          <p:cNvSpPr txBox="1">
            <a:spLocks/>
          </p:cNvSpPr>
          <p:nvPr/>
        </p:nvSpPr>
        <p:spPr>
          <a:xfrm>
            <a:off x="3843283" y="270231"/>
            <a:ext cx="1849849" cy="4042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b="0"/>
          </a:p>
        </p:txBody>
      </p:sp>
      <p:sp>
        <p:nvSpPr>
          <p:cNvPr id="8" name="PB">
            <a:extLst>
              <a:ext uri="{FF2B5EF4-FFF2-40B4-BE49-F238E27FC236}">
                <a16:creationId xmlns:a16="http://schemas.microsoft.com/office/drawing/2014/main" id="{695ACD6D-FA17-C30B-6CD5-C8CCAF7C0375}"/>
              </a:ext>
            </a:extLst>
          </p:cNvPr>
          <p:cNvSpPr/>
          <p:nvPr/>
        </p:nvSpPr>
        <p:spPr>
          <a:xfrm>
            <a:off x="0" y="5041900"/>
            <a:ext cx="7239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chart">
            <a:extLst>
              <a:ext uri="{FF2B5EF4-FFF2-40B4-BE49-F238E27FC236}">
                <a16:creationId xmlns:a16="http://schemas.microsoft.com/office/drawing/2014/main" id="{90D4FE43-041F-E93B-0232-E44D3D7B9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66" y="4204146"/>
            <a:ext cx="1114423" cy="171287"/>
          </a:xfrm>
          <a:prstGeom prst="rect">
            <a:avLst/>
          </a:prstGeom>
        </p:spPr>
      </p:pic>
      <p:pic>
        <p:nvPicPr>
          <p:cNvPr id="12" name="chart">
            <a:extLst>
              <a:ext uri="{FF2B5EF4-FFF2-40B4-BE49-F238E27FC236}">
                <a16:creationId xmlns:a16="http://schemas.microsoft.com/office/drawing/2014/main" id="{CF464E4B-F8EC-2D8B-066B-B7E81EB4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55" y="4028650"/>
            <a:ext cx="1114423" cy="217357"/>
          </a:xfrm>
          <a:prstGeom prst="rect">
            <a:avLst/>
          </a:prstGeom>
        </p:spPr>
      </p:pic>
      <p:grpSp>
        <p:nvGrpSpPr>
          <p:cNvPr id="36" name="Groep 35">
            <a:extLst>
              <a:ext uri="{FF2B5EF4-FFF2-40B4-BE49-F238E27FC236}">
                <a16:creationId xmlns:a16="http://schemas.microsoft.com/office/drawing/2014/main" id="{0CB14A41-9DC0-5861-2332-D012E7BF3A12}"/>
              </a:ext>
            </a:extLst>
          </p:cNvPr>
          <p:cNvGrpSpPr/>
          <p:nvPr/>
        </p:nvGrpSpPr>
        <p:grpSpPr>
          <a:xfrm>
            <a:off x="887854" y="807177"/>
            <a:ext cx="983475" cy="564423"/>
            <a:chOff x="887854" y="807177"/>
            <a:chExt cx="983475" cy="564423"/>
          </a:xfrm>
        </p:grpSpPr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EBD3FD5-D4BC-4358-CB3F-2AB40438D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466" y="1189566"/>
              <a:ext cx="753027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23EF7EB9-2B8E-3C01-3258-4195D0EE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466" y="1371600"/>
              <a:ext cx="753027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ijdelijke aanduiding voor inhoud 2">
              <a:extLst>
                <a:ext uri="{FF2B5EF4-FFF2-40B4-BE49-F238E27FC236}">
                  <a16:creationId xmlns:a16="http://schemas.microsoft.com/office/drawing/2014/main" id="{46A5E9C1-984A-E2CD-5E7B-C5BF74E4EC0E}"/>
                </a:ext>
              </a:extLst>
            </p:cNvPr>
            <p:cNvSpPr txBox="1">
              <a:spLocks/>
            </p:cNvSpPr>
            <p:nvPr/>
          </p:nvSpPr>
          <p:spPr>
            <a:xfrm>
              <a:off x="887854" y="807177"/>
              <a:ext cx="983475" cy="16029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indent="0">
                <a:buNone/>
              </a:pPr>
              <a:r>
                <a:rPr lang="en-GB" sz="1050" b="1" dirty="0"/>
                <a:t>Domain gap</a:t>
              </a:r>
            </a:p>
          </p:txBody>
        </p:sp>
        <p:cxnSp>
          <p:nvCxnSpPr>
            <p:cNvPr id="32" name="Rechte verbindingslijn met pijl 31">
              <a:extLst>
                <a:ext uri="{FF2B5EF4-FFF2-40B4-BE49-F238E27FC236}">
                  <a16:creationId xmlns:a16="http://schemas.microsoft.com/office/drawing/2014/main" id="{574B45BC-DF6C-6A6C-1E20-7763CD397587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379592" y="967473"/>
              <a:ext cx="0" cy="2227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ep 54">
            <a:extLst>
              <a:ext uri="{FF2B5EF4-FFF2-40B4-BE49-F238E27FC236}">
                <a16:creationId xmlns:a16="http://schemas.microsoft.com/office/drawing/2014/main" id="{FD022EDC-3E39-D8CE-8391-576B5C8B29D0}"/>
              </a:ext>
            </a:extLst>
          </p:cNvPr>
          <p:cNvGrpSpPr/>
          <p:nvPr/>
        </p:nvGrpSpPr>
        <p:grpSpPr>
          <a:xfrm>
            <a:off x="838155" y="199384"/>
            <a:ext cx="7934207" cy="3533349"/>
            <a:chOff x="804243" y="232779"/>
            <a:chExt cx="7934207" cy="3533349"/>
          </a:xfrm>
        </p:grpSpPr>
        <p:grpSp>
          <p:nvGrpSpPr>
            <p:cNvPr id="49" name="Groep 48">
              <a:extLst>
                <a:ext uri="{FF2B5EF4-FFF2-40B4-BE49-F238E27FC236}">
                  <a16:creationId xmlns:a16="http://schemas.microsoft.com/office/drawing/2014/main" id="{0C599588-66E3-57F4-1504-CA4615BF39E3}"/>
                </a:ext>
              </a:extLst>
            </p:cNvPr>
            <p:cNvGrpSpPr/>
            <p:nvPr/>
          </p:nvGrpSpPr>
          <p:grpSpPr>
            <a:xfrm>
              <a:off x="804243" y="232779"/>
              <a:ext cx="6859866" cy="3533349"/>
              <a:chOff x="1471610" y="501382"/>
              <a:chExt cx="6435500" cy="3533349"/>
            </a:xfrm>
          </p:grpSpPr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9112795C-9D2D-0C6B-3B1F-8F3AE1FCAEBE}"/>
                  </a:ext>
                </a:extLst>
              </p:cNvPr>
              <p:cNvSpPr/>
              <p:nvPr/>
            </p:nvSpPr>
            <p:spPr>
              <a:xfrm>
                <a:off x="1471610" y="501382"/>
                <a:ext cx="6435500" cy="3533349"/>
              </a:xfrm>
              <a:prstGeom prst="rect">
                <a:avLst/>
              </a:prstGeom>
              <a:solidFill>
                <a:srgbClr val="EEE8E8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3DF46F3A-223D-F785-4118-E6DDADD1D196}"/>
                  </a:ext>
                </a:extLst>
              </p:cNvPr>
              <p:cNvGrpSpPr/>
              <p:nvPr/>
            </p:nvGrpSpPr>
            <p:grpSpPr>
              <a:xfrm>
                <a:off x="2203076" y="742986"/>
                <a:ext cx="4736839" cy="2622980"/>
                <a:chOff x="1433185" y="756729"/>
                <a:chExt cx="4736839" cy="2622980"/>
              </a:xfrm>
            </p:grpSpPr>
            <p:pic>
              <p:nvPicPr>
                <p:cNvPr id="39" name="Afbeelding 38">
                  <a:extLst>
                    <a:ext uri="{FF2B5EF4-FFF2-40B4-BE49-F238E27FC236}">
                      <a16:creationId xmlns:a16="http://schemas.microsoft.com/office/drawing/2014/main" id="{ECD260EF-D29B-BB9C-4325-DA62CD683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185" y="1008322"/>
                  <a:ext cx="2366619" cy="2366619"/>
                </a:xfrm>
                <a:prstGeom prst="rect">
                  <a:avLst/>
                </a:prstGeom>
              </p:spPr>
            </p:pic>
            <p:pic>
              <p:nvPicPr>
                <p:cNvPr id="40" name="Afbeelding 39">
                  <a:extLst>
                    <a:ext uri="{FF2B5EF4-FFF2-40B4-BE49-F238E27FC236}">
                      <a16:creationId xmlns:a16="http://schemas.microsoft.com/office/drawing/2014/main" id="{F8FB171D-8484-A814-0AC3-4806A4F76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3406" y="1013091"/>
                  <a:ext cx="2366618" cy="2366618"/>
                </a:xfrm>
                <a:prstGeom prst="rect">
                  <a:avLst/>
                </a:prstGeom>
              </p:spPr>
            </p:pic>
            <p:sp>
              <p:nvSpPr>
                <p:cNvPr id="44" name="Tijdelijke aanduiding voor inhoud 2">
                  <a:extLst>
                    <a:ext uri="{FF2B5EF4-FFF2-40B4-BE49-F238E27FC236}">
                      <a16:creationId xmlns:a16="http://schemas.microsoft.com/office/drawing/2014/main" id="{CCD44AB1-5069-5DBA-F1D5-AFF71A02279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04687" y="760161"/>
                  <a:ext cx="1051557" cy="213245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vert="horz" lIns="0" tIns="0" rIns="0" bIns="0" rtlCol="0" anchor="ctr">
                  <a:noAutofit/>
                </a:bodyPr>
                <a:lstStyle>
                  <a:lvl1pPr marL="0" indent="0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195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0" indent="0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16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0975" indent="-180975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 sz="16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60000" indent="-180975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 sz="16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539750" indent="-177800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 sz="16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2" indent="0">
                    <a:buNone/>
                  </a:pPr>
                  <a:r>
                    <a:rPr lang="en-GB" sz="1050" b="1" dirty="0"/>
                    <a:t>Input Image</a:t>
                  </a:r>
                </a:p>
              </p:txBody>
            </p:sp>
            <p:sp>
              <p:nvSpPr>
                <p:cNvPr id="46" name="Tijdelijke aanduiding voor inhoud 2">
                  <a:extLst>
                    <a:ext uri="{FF2B5EF4-FFF2-40B4-BE49-F238E27FC236}">
                      <a16:creationId xmlns:a16="http://schemas.microsoft.com/office/drawing/2014/main" id="{BA2A141E-A5AC-2875-0E25-19CE7204EF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38118" y="756729"/>
                  <a:ext cx="1297194" cy="213245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vert="horz" lIns="0" tIns="0" rIns="0" bIns="0" rtlCol="0" anchor="ctr">
                  <a:noAutofit/>
                </a:bodyPr>
                <a:lstStyle>
                  <a:lvl1pPr marL="0" indent="0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195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0" indent="0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16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0975" indent="-180975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 sz="16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60000" indent="-180975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 sz="16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539750" indent="-177800" algn="l" defTabSz="6858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 sz="16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2" indent="0">
                    <a:buNone/>
                  </a:pPr>
                  <a:r>
                    <a:rPr lang="en-GB" sz="1050" b="1" dirty="0"/>
                    <a:t>Model Prediction</a:t>
                  </a:r>
                </a:p>
              </p:txBody>
            </p:sp>
          </p:grpSp>
        </p:grp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2BA9DC74-5D70-818E-658E-EB1BD82E20A8}"/>
                </a:ext>
              </a:extLst>
            </p:cNvPr>
            <p:cNvSpPr/>
            <p:nvPr/>
          </p:nvSpPr>
          <p:spPr>
            <a:xfrm>
              <a:off x="7795524" y="1078788"/>
              <a:ext cx="942926" cy="239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Pijl: rechts 52">
              <a:extLst>
                <a:ext uri="{FF2B5EF4-FFF2-40B4-BE49-F238E27FC236}">
                  <a16:creationId xmlns:a16="http://schemas.microsoft.com/office/drawing/2014/main" id="{E9DFCA09-D779-D815-0403-264834728FC0}"/>
                </a:ext>
              </a:extLst>
            </p:cNvPr>
            <p:cNvSpPr/>
            <p:nvPr/>
          </p:nvSpPr>
          <p:spPr>
            <a:xfrm flipH="1">
              <a:off x="6755282" y="2104670"/>
              <a:ext cx="1027121" cy="247507"/>
            </a:xfrm>
            <a:prstGeom prst="rightArrow">
              <a:avLst>
                <a:gd name="adj1" fmla="val 55555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541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El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 1 Results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CA72-E99D-E92A-B384-6AD4D8B54F72}"/>
              </a:ext>
            </a:extLst>
          </p:cNvPr>
          <p:cNvSpPr txBox="1">
            <a:spLocks/>
          </p:cNvSpPr>
          <p:nvPr/>
        </p:nvSpPr>
        <p:spPr>
          <a:xfrm>
            <a:off x="562376" y="845259"/>
            <a:ext cx="3647576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There exists a “domain gap”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Mask </a:t>
            </a:r>
            <a:r>
              <a:rPr lang="en-GB" err="1"/>
              <a:t>IoU</a:t>
            </a:r>
            <a:r>
              <a:rPr lang="en-GB"/>
              <a:t> works better on real world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Real World dataset easier than synthetic in some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47A3A4-EDF4-EA32-4B40-6DAA248D6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78459"/>
              </p:ext>
            </p:extLst>
          </p:nvPr>
        </p:nvGraphicFramePr>
        <p:xfrm>
          <a:off x="166534" y="2499738"/>
          <a:ext cx="409839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686">
                  <a:extLst>
                    <a:ext uri="{9D8B030D-6E8A-4147-A177-3AD203B41FA5}">
                      <a16:colId xmlns:a16="http://schemas.microsoft.com/office/drawing/2014/main" val="23097232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3843242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69476888"/>
                    </a:ext>
                  </a:extLst>
                </a:gridCol>
                <a:gridCol w="1399805">
                  <a:extLst>
                    <a:ext uri="{9D8B030D-6E8A-4147-A177-3AD203B41FA5}">
                      <a16:colId xmlns:a16="http://schemas.microsoft.com/office/drawing/2014/main" val="4020838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True Positive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Mask Intersection over 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Hypothesis True Positive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1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Real World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30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Synthetic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556970"/>
                  </a:ext>
                </a:extLst>
              </a:tr>
            </a:tbl>
          </a:graphicData>
        </a:graphic>
      </p:graphicFrame>
      <p:graphicFrame>
        <p:nvGraphicFramePr>
          <p:cNvPr id="10" name="Grafiek 8">
            <a:extLst>
              <a:ext uri="{FF2B5EF4-FFF2-40B4-BE49-F238E27FC236}">
                <a16:creationId xmlns:a16="http://schemas.microsoft.com/office/drawing/2014/main" id="{E9D51B33-5DB0-89FD-1885-9A26DE0F8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86561"/>
              </p:ext>
            </p:extLst>
          </p:nvPr>
        </p:nvGraphicFramePr>
        <p:xfrm>
          <a:off x="4264925" y="123935"/>
          <a:ext cx="4879075" cy="3509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3831EA-C0C6-C33C-A049-BCD4E4A95E97}"/>
              </a:ext>
            </a:extLst>
          </p:cNvPr>
          <p:cNvSpPr txBox="1"/>
          <p:nvPr/>
        </p:nvSpPr>
        <p:spPr>
          <a:xfrm>
            <a:off x="3958743" y="-541040"/>
            <a:ext cx="369332" cy="26585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1200" b="1"/>
              <a:t>Mean average precision (</a:t>
            </a:r>
            <a:r>
              <a:rPr lang="en-GB" sz="1200" b="1" err="1"/>
              <a:t>mAP</a:t>
            </a:r>
            <a:r>
              <a:rPr lang="en-GB" sz="1200" b="1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F9CA7B-F077-7C5F-3B02-9F26F5218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2441124"/>
            <a:ext cx="1431536" cy="2027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B8653-B1B2-0309-FEA5-674C78FE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060" y="2491546"/>
            <a:ext cx="1111140" cy="1977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F94F44-FE37-D340-2CC8-49DB79E38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466335"/>
            <a:ext cx="755760" cy="20278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68C36-120E-326E-7462-2B19B524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" y="2442588"/>
            <a:ext cx="891739" cy="2027812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2487CD4-8BA1-354C-4443-58B413AF056B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</a:t>
            </a:r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3BB3DF3F-B94D-4FC8-A89A-1713B7AA1FA6}"/>
              </a:ext>
            </a:extLst>
          </p:cNvPr>
          <p:cNvSpPr/>
          <p:nvPr/>
        </p:nvSpPr>
        <p:spPr>
          <a:xfrm>
            <a:off x="0" y="5041900"/>
            <a:ext cx="7620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8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3881-AEC6-EF59-FEF5-FB35E7CF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2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A59F9A8-B943-5E59-C225-668463A419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312828"/>
              </p:ext>
            </p:extLst>
          </p:nvPr>
        </p:nvGraphicFramePr>
        <p:xfrm>
          <a:off x="758824" y="1057749"/>
          <a:ext cx="7556501" cy="2252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50B8B-62B7-B913-C645-0E1CAEE2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92386-468B-8313-D513-A77B64691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22</a:t>
            </a:fld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40489A9-336B-F7B2-96C2-E097F54D49B7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</a:t>
            </a: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BC14FE88-38BB-DD81-8FA4-42FCFADE7E20}"/>
              </a:ext>
            </a:extLst>
          </p:cNvPr>
          <p:cNvSpPr/>
          <p:nvPr/>
        </p:nvSpPr>
        <p:spPr>
          <a:xfrm>
            <a:off x="0" y="5041900"/>
            <a:ext cx="8001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3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135DB4-D42D-4E9C-8F1A-665ACD49D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10CA51-642F-4842-AC5F-5C11D367E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5634FF-8D2C-42B6-9289-E45A49729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3F0888-0CF3-4414-BBDB-B6FD2645A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6379" y="188927"/>
            <a:ext cx="7556500" cy="539038"/>
          </a:xfrm>
        </p:spPr>
        <p:txBody>
          <a:bodyPr/>
          <a:lstStyle/>
          <a:p>
            <a:r>
              <a:rPr lang="en-GB" dirty="0"/>
              <a:t>Experiment 2 Results Bounding box </a:t>
            </a:r>
            <a:r>
              <a:rPr lang="en-GB" dirty="0" err="1"/>
              <a:t>mAP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2731"/>
            <a:ext cx="7042149" cy="576000"/>
          </a:xfrm>
        </p:spPr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23</a:t>
            </a:fld>
            <a:endParaRPr lang="en-GB"/>
          </a:p>
        </p:txBody>
      </p:sp>
      <p:graphicFrame>
        <p:nvGraphicFramePr>
          <p:cNvPr id="11" name="Grafiek 8">
            <a:extLst>
              <a:ext uri="{FF2B5EF4-FFF2-40B4-BE49-F238E27FC236}">
                <a16:creationId xmlns:a16="http://schemas.microsoft.com/office/drawing/2014/main" id="{2E957B04-FF17-48BD-09FD-16BE2A9A53B3}"/>
              </a:ext>
            </a:extLst>
          </p:cNvPr>
          <p:cNvGraphicFramePr/>
          <p:nvPr/>
        </p:nvGraphicFramePr>
        <p:xfrm>
          <a:off x="181025" y="539750"/>
          <a:ext cx="861705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F9C23BF-FB78-BDE4-3F68-17D4D17F5BA9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</a:t>
            </a: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3DFA881B-0D6C-6C1D-785E-C32F1227D496}"/>
              </a:ext>
            </a:extLst>
          </p:cNvPr>
          <p:cNvSpPr/>
          <p:nvPr/>
        </p:nvSpPr>
        <p:spPr>
          <a:xfrm>
            <a:off x="0" y="5041900"/>
            <a:ext cx="8382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61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DBA-6985-97AB-363F-3507C60C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EAA3-AD6C-C893-EF51-87DAAEB80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1306642"/>
            <a:ext cx="4684783" cy="12651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little information for classification for new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Domain gap exists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More real-world test data is needed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4C0D-5F05-4C12-447E-601BC84B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B6168-1825-5F11-1CCD-3E89379B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24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F352C-DD03-250C-D338-87159F79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607" y="78477"/>
            <a:ext cx="3528538" cy="245633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787838-65B1-0A7E-FD80-4A4978E8AF71}"/>
              </a:ext>
            </a:extLst>
          </p:cNvPr>
          <p:cNvSpPr txBox="1">
            <a:spLocks/>
          </p:cNvSpPr>
          <p:nvPr/>
        </p:nvSpPr>
        <p:spPr>
          <a:xfrm>
            <a:off x="6678779" y="4574140"/>
            <a:ext cx="1483766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Discussion &amp; Conclusion</a:t>
            </a:r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CC782B3-9510-6223-B20F-FB90BABD4F11}"/>
              </a:ext>
            </a:extLst>
          </p:cNvPr>
          <p:cNvSpPr/>
          <p:nvPr/>
        </p:nvSpPr>
        <p:spPr>
          <a:xfrm>
            <a:off x="0" y="5041900"/>
            <a:ext cx="8763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7242-CFC1-3C85-D7F2-900C89A6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6AB3-5F1A-D60D-DCD2-A3547D240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998913"/>
            <a:ext cx="5188432" cy="32047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 open-source dataset generator for creating examples of mismatches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Trained a model exclusively on synthetic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promising model for updating digital twins from 2D LiDAR data while maintaining semantics!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More object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More and varied real world test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Close the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F003E-062A-A460-E3DD-FD376345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D30D4-0F61-BB93-3815-4F2613F1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25</a:t>
            </a:fld>
            <a:endParaRPr lang="en-GB"/>
          </a:p>
        </p:txBody>
      </p:sp>
      <p:sp>
        <p:nvSpPr>
          <p:cNvPr id="11" name="AutoShape 2" descr="Intersection over Union (IoU) for object detection - PyImageSearch">
            <a:extLst>
              <a:ext uri="{FF2B5EF4-FFF2-40B4-BE49-F238E27FC236}">
                <a16:creationId xmlns:a16="http://schemas.microsoft.com/office/drawing/2014/main" id="{73B39932-30FB-E080-A741-5EF81F49F2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1736" y="21961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8AA89-C67A-8706-3AF3-54B31150B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662" y="-264232"/>
            <a:ext cx="1377063" cy="2643962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2EC6273-7C18-B1A9-6270-048C46EA8106}"/>
              </a:ext>
            </a:extLst>
          </p:cNvPr>
          <p:cNvSpPr txBox="1">
            <a:spLocks/>
          </p:cNvSpPr>
          <p:nvPr/>
        </p:nvSpPr>
        <p:spPr>
          <a:xfrm>
            <a:off x="6678779" y="4574140"/>
            <a:ext cx="1483766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Discussion &amp; Conclusion</a:t>
            </a:r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349E5B8-1BE8-BB87-15E7-808E2587DA39}"/>
              </a:ext>
            </a:extLst>
          </p:cNvPr>
          <p:cNvSpPr/>
          <p:nvPr/>
        </p:nvSpPr>
        <p:spPr>
          <a:xfrm>
            <a:off x="0" y="5041900"/>
            <a:ext cx="9144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Room  variation video v20001-1500">
            <a:hlinkClick r:id="" action="ppaction://media"/>
            <a:extLst>
              <a:ext uri="{FF2B5EF4-FFF2-40B4-BE49-F238E27FC236}">
                <a16:creationId xmlns:a16="http://schemas.microsoft.com/office/drawing/2014/main" id="{AEC185D5-CC6B-18B4-0285-B3344A0B8B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2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7454" y="2249009"/>
            <a:ext cx="2091251" cy="20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1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12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A74FF-9A7B-E77C-9719-9E54FB0B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B786-F423-5BCD-4340-2AEE646D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66C7D-5F25-CA54-4F5B-B7E273BC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2B007-6125-CE48-CCBC-F54CA316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4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8FC22D-2E6C-F61E-1E9F-91F89AC3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86" y="930130"/>
            <a:ext cx="1261989" cy="1237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038DE-FD04-E4C1-7DF7-29140D7D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Overconfident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D61C2-FAF0-ADA5-AF0C-5773E9E6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4686"/>
            <a:ext cx="7042149" cy="576000"/>
          </a:xfrm>
        </p:spPr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E9D7B-0FC4-2CFB-9517-030B97B6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4686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t>27</a:t>
            </a:fld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0CF806E-C0B2-81C1-FE57-B3F0D35950BD}"/>
              </a:ext>
            </a:extLst>
          </p:cNvPr>
          <p:cNvSpPr txBox="1">
            <a:spLocks/>
          </p:cNvSpPr>
          <p:nvPr/>
        </p:nvSpPr>
        <p:spPr>
          <a:xfrm>
            <a:off x="828675" y="4108235"/>
            <a:ext cx="5039974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/>
              <a:t>You untrustworthy little model?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0D3A8-816B-17C3-9B0E-2EB3DEB69F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0385" y="951865"/>
            <a:ext cx="4777440" cy="3036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DFF56-F100-C51A-B09D-F6F671222A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690" r="-941" b="-259"/>
          <a:stretch/>
        </p:blipFill>
        <p:spPr>
          <a:xfrm>
            <a:off x="1800589" y="930130"/>
            <a:ext cx="4857385" cy="30904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7F2FF-B806-0EAE-DF34-7DA3B1B80D6E}"/>
              </a:ext>
            </a:extLst>
          </p:cNvPr>
          <p:cNvSpPr/>
          <p:nvPr/>
        </p:nvSpPr>
        <p:spPr>
          <a:xfrm>
            <a:off x="4276724" y="1786585"/>
            <a:ext cx="714517" cy="64256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967BCF-D033-6709-9EB7-D77F0CFF3AC9}"/>
              </a:ext>
            </a:extLst>
          </p:cNvPr>
          <p:cNvGrpSpPr/>
          <p:nvPr/>
        </p:nvGrpSpPr>
        <p:grpSpPr>
          <a:xfrm>
            <a:off x="4405460" y="3033310"/>
            <a:ext cx="950104" cy="743833"/>
            <a:chOff x="4405460" y="3033310"/>
            <a:chExt cx="950104" cy="743833"/>
          </a:xfrm>
        </p:grpSpPr>
        <p:sp>
          <p:nvSpPr>
            <p:cNvPr id="22" name="!high">
              <a:extLst>
                <a:ext uri="{FF2B5EF4-FFF2-40B4-BE49-F238E27FC236}">
                  <a16:creationId xmlns:a16="http://schemas.microsoft.com/office/drawing/2014/main" id="{BBE546B6-EE52-3B2B-4FE9-6BD35EF2D1A1}"/>
                </a:ext>
              </a:extLst>
            </p:cNvPr>
            <p:cNvSpPr/>
            <p:nvPr/>
          </p:nvSpPr>
          <p:spPr>
            <a:xfrm>
              <a:off x="4405460" y="3033310"/>
              <a:ext cx="659724" cy="642563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!low">
              <a:extLst>
                <a:ext uri="{FF2B5EF4-FFF2-40B4-BE49-F238E27FC236}">
                  <a16:creationId xmlns:a16="http://schemas.microsoft.com/office/drawing/2014/main" id="{6F84FFE7-3E06-BBD7-DE5C-50F075539033}"/>
                </a:ext>
              </a:extLst>
            </p:cNvPr>
            <p:cNvSpPr/>
            <p:nvPr/>
          </p:nvSpPr>
          <p:spPr>
            <a:xfrm>
              <a:off x="4664386" y="3166860"/>
              <a:ext cx="691178" cy="610283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ep 14">
            <a:extLst>
              <a:ext uri="{FF2B5EF4-FFF2-40B4-BE49-F238E27FC236}">
                <a16:creationId xmlns:a16="http://schemas.microsoft.com/office/drawing/2014/main" id="{2825915A-35C0-7D5A-F88B-91D99ED4677F}"/>
              </a:ext>
            </a:extLst>
          </p:cNvPr>
          <p:cNvGrpSpPr/>
          <p:nvPr/>
        </p:nvGrpSpPr>
        <p:grpSpPr>
          <a:xfrm>
            <a:off x="7299778" y="1311731"/>
            <a:ext cx="856800" cy="762707"/>
            <a:chOff x="6951702" y="3360576"/>
            <a:chExt cx="894100" cy="762707"/>
          </a:xfrm>
        </p:grpSpPr>
        <p:sp>
          <p:nvSpPr>
            <p:cNvPr id="12" name="Tijdelijke aanduiding voor inhoud 2">
              <a:extLst>
                <a:ext uri="{FF2B5EF4-FFF2-40B4-BE49-F238E27FC236}">
                  <a16:creationId xmlns:a16="http://schemas.microsoft.com/office/drawing/2014/main" id="{E52C98FC-CBE9-6C96-9A0E-D7B5953B71F9}"/>
                </a:ext>
              </a:extLst>
            </p:cNvPr>
            <p:cNvSpPr txBox="1">
              <a:spLocks/>
            </p:cNvSpPr>
            <p:nvPr/>
          </p:nvSpPr>
          <p:spPr>
            <a:xfrm>
              <a:off x="6986132" y="3360576"/>
              <a:ext cx="859670" cy="762707"/>
            </a:xfrm>
            <a:prstGeom prst="roundRect">
              <a:avLst/>
            </a:prstGeom>
            <a:noFill/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lvl="1" indent="-342900"/>
              <a:r>
                <a:rPr lang="en-GB"/>
                <a:t>   Chair    </a:t>
              </a:r>
            </a:p>
            <a:p>
              <a:pPr marL="342900" lvl="1" indent="-342900"/>
              <a:r>
                <a:rPr lang="en-GB"/>
                <a:t>   LiDAR   </a:t>
              </a:r>
            </a:p>
            <a:p>
              <a:pPr marL="342900" lvl="1" indent="-342900" algn="r"/>
              <a:r>
                <a:rPr lang="en-GB"/>
                <a:t>                                  </a:t>
              </a:r>
            </a:p>
          </p:txBody>
        </p:sp>
        <p:sp>
          <p:nvSpPr>
            <p:cNvPr id="14" name="Rechthoek 9">
              <a:extLst>
                <a:ext uri="{FF2B5EF4-FFF2-40B4-BE49-F238E27FC236}">
                  <a16:creationId xmlns:a16="http://schemas.microsoft.com/office/drawing/2014/main" id="{741D8FCF-E740-38D2-C060-1CEE5E5DE079}"/>
                </a:ext>
              </a:extLst>
            </p:cNvPr>
            <p:cNvSpPr/>
            <p:nvPr/>
          </p:nvSpPr>
          <p:spPr>
            <a:xfrm>
              <a:off x="6951703" y="3417975"/>
              <a:ext cx="133489" cy="151184"/>
            </a:xfrm>
            <a:prstGeom prst="rect">
              <a:avLst/>
            </a:prstGeom>
            <a:solidFill>
              <a:srgbClr val="04DB0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hoek 11">
              <a:extLst>
                <a:ext uri="{FF2B5EF4-FFF2-40B4-BE49-F238E27FC236}">
                  <a16:creationId xmlns:a16="http://schemas.microsoft.com/office/drawing/2014/main" id="{7CB7E861-F915-4DE7-10B2-21A42A17A896}"/>
                </a:ext>
              </a:extLst>
            </p:cNvPr>
            <p:cNvSpPr/>
            <p:nvPr/>
          </p:nvSpPr>
          <p:spPr>
            <a:xfrm>
              <a:off x="6951702" y="3666338"/>
              <a:ext cx="133489" cy="151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758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06A5-E700-D149-05F8-A4FA8C95B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3813175" cy="539038"/>
          </a:xfrm>
        </p:spPr>
        <p:txBody>
          <a:bodyPr/>
          <a:lstStyle/>
          <a:p>
            <a:r>
              <a:rPr lang="en-GB"/>
              <a:t>Detecting areas of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5DD6-E993-F263-A3C9-972517DD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44" y="1327079"/>
            <a:ext cx="3008439" cy="29224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/>
              <a:t>Find areas with overlap (hypothesis area)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/>
              <a:t>Quantify the amount of overlap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/>
              <a:t>Threshold the overlap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/>
              <a:t>These areas are called </a:t>
            </a:r>
            <a:r>
              <a:rPr lang="en-GB" sz="1600" i="1"/>
              <a:t>hypothesis</a:t>
            </a:r>
            <a:r>
              <a:rPr lang="en-GB" sz="1600"/>
              <a:t>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/>
              <a:t>Hypothesis is correct if a predicted label corresponds to ground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F14B8-6994-9E63-B5A2-29219DAA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7C611-5474-834E-4967-CF77F408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28</a:t>
            </a:fld>
            <a:endParaRPr lang="en-GB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6CE29DE4-12D0-C993-F589-22F02AC2B464}"/>
              </a:ext>
            </a:extLst>
          </p:cNvPr>
          <p:cNvSpPr txBox="1">
            <a:spLocks/>
          </p:cNvSpPr>
          <p:nvPr/>
        </p:nvSpPr>
        <p:spPr>
          <a:xfrm>
            <a:off x="828675" y="4108235"/>
            <a:ext cx="3860891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/>
              <a:t>Time for experiments!</a:t>
            </a:r>
          </a:p>
        </p:txBody>
      </p:sp>
      <p:grpSp>
        <p:nvGrpSpPr>
          <p:cNvPr id="33" name="!! block">
            <a:extLst>
              <a:ext uri="{FF2B5EF4-FFF2-40B4-BE49-F238E27FC236}">
                <a16:creationId xmlns:a16="http://schemas.microsoft.com/office/drawing/2014/main" id="{7EB32B42-92F8-4D1F-0DE8-7B51B4A82F65}"/>
              </a:ext>
            </a:extLst>
          </p:cNvPr>
          <p:cNvGrpSpPr/>
          <p:nvPr/>
        </p:nvGrpSpPr>
        <p:grpSpPr>
          <a:xfrm>
            <a:off x="7007946" y="2605842"/>
            <a:ext cx="1990047" cy="1565783"/>
            <a:chOff x="3356361" y="2897627"/>
            <a:chExt cx="1990047" cy="154855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235C7D-4EB2-EA87-D9B0-B110523E819A}"/>
                </a:ext>
              </a:extLst>
            </p:cNvPr>
            <p:cNvSpPr/>
            <p:nvPr/>
          </p:nvSpPr>
          <p:spPr>
            <a:xfrm>
              <a:off x="3356361" y="2897627"/>
              <a:ext cx="1264806" cy="1339548"/>
            </a:xfrm>
            <a:prstGeom prst="rect">
              <a:avLst/>
            </a:prstGeom>
            <a:solidFill>
              <a:srgbClr val="3737E3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1591E7-D36A-14BF-34A5-C6CE99C4ECB9}"/>
                </a:ext>
              </a:extLst>
            </p:cNvPr>
            <p:cNvSpPr/>
            <p:nvPr/>
          </p:nvSpPr>
          <p:spPr>
            <a:xfrm>
              <a:off x="3999273" y="3173926"/>
              <a:ext cx="1347135" cy="1272255"/>
            </a:xfrm>
            <a:prstGeom prst="rect">
              <a:avLst/>
            </a:prstGeom>
            <a:solidFill>
              <a:srgbClr val="3737E3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CF9FD96-4718-3EBD-E957-B3249EDD02DE}"/>
              </a:ext>
            </a:extLst>
          </p:cNvPr>
          <p:cNvSpPr/>
          <p:nvPr/>
        </p:nvSpPr>
        <p:spPr>
          <a:xfrm>
            <a:off x="7660070" y="2899417"/>
            <a:ext cx="592666" cy="1063248"/>
          </a:xfrm>
          <a:prstGeom prst="rect">
            <a:avLst/>
          </a:prstGeom>
          <a:solidFill>
            <a:srgbClr val="3737E3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0A7112-2D2F-1EF4-8950-7E78161287DB}"/>
              </a:ext>
            </a:extLst>
          </p:cNvPr>
          <p:cNvCxnSpPr>
            <a:cxnSpLocks/>
          </p:cNvCxnSpPr>
          <p:nvPr/>
        </p:nvCxnSpPr>
        <p:spPr>
          <a:xfrm>
            <a:off x="6772018" y="2512040"/>
            <a:ext cx="2295328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jdelijke aanduiding voor inhoud 2">
            <a:extLst>
              <a:ext uri="{FF2B5EF4-FFF2-40B4-BE49-F238E27FC236}">
                <a16:creationId xmlns:a16="http://schemas.microsoft.com/office/drawing/2014/main" id="{D59AFAB1-4783-C32F-0B36-D6BA71806ADF}"/>
              </a:ext>
            </a:extLst>
          </p:cNvPr>
          <p:cNvSpPr txBox="1">
            <a:spLocks/>
          </p:cNvSpPr>
          <p:nvPr/>
        </p:nvSpPr>
        <p:spPr>
          <a:xfrm>
            <a:off x="3949725" y="2201287"/>
            <a:ext cx="1196305" cy="6251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Overlap Threshold</a:t>
            </a:r>
          </a:p>
        </p:txBody>
      </p:sp>
      <p:sp>
        <p:nvSpPr>
          <p:cNvPr id="38" name="Tijdelijke aanduiding voor inhoud 2">
            <a:extLst>
              <a:ext uri="{FF2B5EF4-FFF2-40B4-BE49-F238E27FC236}">
                <a16:creationId xmlns:a16="http://schemas.microsoft.com/office/drawing/2014/main" id="{F082237C-25AE-C156-4A1E-93BC0983E68D}"/>
              </a:ext>
            </a:extLst>
          </p:cNvPr>
          <p:cNvSpPr txBox="1">
            <a:spLocks/>
          </p:cNvSpPr>
          <p:nvPr/>
        </p:nvSpPr>
        <p:spPr>
          <a:xfrm>
            <a:off x="5230091" y="2164328"/>
            <a:ext cx="1338464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Intersection</a:t>
            </a:r>
          </a:p>
        </p:txBody>
      </p:sp>
      <p:sp>
        <p:nvSpPr>
          <p:cNvPr id="39" name="Tijdelijke aanduiding voor inhoud 2">
            <a:extLst>
              <a:ext uri="{FF2B5EF4-FFF2-40B4-BE49-F238E27FC236}">
                <a16:creationId xmlns:a16="http://schemas.microsoft.com/office/drawing/2014/main" id="{5DCB80FF-335D-FF4D-0BD9-DC7F7AD656E8}"/>
              </a:ext>
            </a:extLst>
          </p:cNvPr>
          <p:cNvSpPr txBox="1">
            <a:spLocks/>
          </p:cNvSpPr>
          <p:nvPr/>
        </p:nvSpPr>
        <p:spPr>
          <a:xfrm>
            <a:off x="5533103" y="2534086"/>
            <a:ext cx="1196305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Union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98C29F-E772-1615-81EA-3959F39F45F3}"/>
              </a:ext>
            </a:extLst>
          </p:cNvPr>
          <p:cNvCxnSpPr>
            <a:cxnSpLocks/>
          </p:cNvCxnSpPr>
          <p:nvPr/>
        </p:nvCxnSpPr>
        <p:spPr>
          <a:xfrm>
            <a:off x="5163742" y="2510353"/>
            <a:ext cx="1358459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1065AB4C-56FF-F2C5-FBF6-F089A70D432E}"/>
              </a:ext>
            </a:extLst>
          </p:cNvPr>
          <p:cNvSpPr txBox="1">
            <a:spLocks/>
          </p:cNvSpPr>
          <p:nvPr/>
        </p:nvSpPr>
        <p:spPr>
          <a:xfrm>
            <a:off x="6590705" y="2346826"/>
            <a:ext cx="1196305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=</a:t>
            </a:r>
          </a:p>
        </p:txBody>
      </p:sp>
      <p:sp>
        <p:nvSpPr>
          <p:cNvPr id="48" name="Tijdelijke aanduiding voor inhoud 2">
            <a:extLst>
              <a:ext uri="{FF2B5EF4-FFF2-40B4-BE49-F238E27FC236}">
                <a16:creationId xmlns:a16="http://schemas.microsoft.com/office/drawing/2014/main" id="{1DFE0606-59AD-9898-C3A3-E80EC0440BC6}"/>
              </a:ext>
            </a:extLst>
          </p:cNvPr>
          <p:cNvSpPr txBox="1">
            <a:spLocks/>
          </p:cNvSpPr>
          <p:nvPr/>
        </p:nvSpPr>
        <p:spPr>
          <a:xfrm>
            <a:off x="5006982" y="2338923"/>
            <a:ext cx="1196305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&lt;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CA1EF-7000-DB94-4705-1B94FD015C21}"/>
              </a:ext>
            </a:extLst>
          </p:cNvPr>
          <p:cNvGrpSpPr/>
          <p:nvPr/>
        </p:nvGrpSpPr>
        <p:grpSpPr>
          <a:xfrm>
            <a:off x="7015310" y="2607860"/>
            <a:ext cx="1980842" cy="1550434"/>
            <a:chOff x="4405460" y="3033310"/>
            <a:chExt cx="950104" cy="743833"/>
          </a:xfrm>
        </p:grpSpPr>
        <p:sp>
          <p:nvSpPr>
            <p:cNvPr id="12" name="!high">
              <a:extLst>
                <a:ext uri="{FF2B5EF4-FFF2-40B4-BE49-F238E27FC236}">
                  <a16:creationId xmlns:a16="http://schemas.microsoft.com/office/drawing/2014/main" id="{2A034F36-2FB7-7CEE-402A-F6D322578402}"/>
                </a:ext>
              </a:extLst>
            </p:cNvPr>
            <p:cNvSpPr/>
            <p:nvPr/>
          </p:nvSpPr>
          <p:spPr>
            <a:xfrm>
              <a:off x="4405460" y="3033310"/>
              <a:ext cx="593527" cy="642563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!low">
              <a:extLst>
                <a:ext uri="{FF2B5EF4-FFF2-40B4-BE49-F238E27FC236}">
                  <a16:creationId xmlns:a16="http://schemas.microsoft.com/office/drawing/2014/main" id="{A2D15951-4A24-000B-1A5F-25B2828904BA}"/>
                </a:ext>
              </a:extLst>
            </p:cNvPr>
            <p:cNvSpPr/>
            <p:nvPr/>
          </p:nvSpPr>
          <p:spPr>
            <a:xfrm>
              <a:off x="4709415" y="3166860"/>
              <a:ext cx="646149" cy="610283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5C3C04-6881-14EF-4482-A09B8C9D806E}"/>
              </a:ext>
            </a:extLst>
          </p:cNvPr>
          <p:cNvGrpSpPr/>
          <p:nvPr/>
        </p:nvGrpSpPr>
        <p:grpSpPr>
          <a:xfrm>
            <a:off x="4933950" y="2556939"/>
            <a:ext cx="4128565" cy="1789723"/>
            <a:chOff x="4933950" y="2556939"/>
            <a:chExt cx="4128565" cy="178972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7F8045-E377-61B2-DAE9-123665792675}"/>
                </a:ext>
              </a:extLst>
            </p:cNvPr>
            <p:cNvGrpSpPr/>
            <p:nvPr/>
          </p:nvGrpSpPr>
          <p:grpSpPr>
            <a:xfrm>
              <a:off x="4933950" y="2556939"/>
              <a:ext cx="4128565" cy="1789723"/>
              <a:chOff x="4933950" y="2556939"/>
              <a:chExt cx="4128565" cy="178972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D1A264E-1EFC-DDB1-B1C5-E9A4CCCE61A0}"/>
                  </a:ext>
                </a:extLst>
              </p:cNvPr>
              <p:cNvSpPr/>
              <p:nvPr/>
            </p:nvSpPr>
            <p:spPr>
              <a:xfrm>
                <a:off x="6921383" y="2556939"/>
                <a:ext cx="2141132" cy="17897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213B0F-CBEE-1E5F-653E-A8A3F56A0102}"/>
                  </a:ext>
                </a:extLst>
              </p:cNvPr>
              <p:cNvGrpSpPr/>
              <p:nvPr/>
            </p:nvGrpSpPr>
            <p:grpSpPr>
              <a:xfrm>
                <a:off x="4933950" y="3088723"/>
                <a:ext cx="1987433" cy="736556"/>
                <a:chOff x="4933950" y="3088723"/>
                <a:chExt cx="1987433" cy="736556"/>
              </a:xfrm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1458B1F7-8F4E-E356-2E1F-81C75AF095CC}"/>
                    </a:ext>
                  </a:extLst>
                </p:cNvPr>
                <p:cNvSpPr/>
                <p:nvPr/>
              </p:nvSpPr>
              <p:spPr>
                <a:xfrm>
                  <a:off x="4933950" y="3088723"/>
                  <a:ext cx="1269337" cy="736556"/>
                </a:xfrm>
                <a:prstGeom prst="roundRect">
                  <a:avLst/>
                </a:prstGeom>
                <a:solidFill>
                  <a:srgbClr val="FFD799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D871D1E-FD90-7283-4542-D122FE9104BE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>
                  <a:off x="6203287" y="3451801"/>
                  <a:ext cx="718096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Tijdelijke aanduiding voor inhoud 2">
              <a:extLst>
                <a:ext uri="{FF2B5EF4-FFF2-40B4-BE49-F238E27FC236}">
                  <a16:creationId xmlns:a16="http://schemas.microsoft.com/office/drawing/2014/main" id="{9AA20478-6DFD-E80D-A3C4-145639800D6A}"/>
                </a:ext>
              </a:extLst>
            </p:cNvPr>
            <p:cNvSpPr txBox="1">
              <a:spLocks/>
            </p:cNvSpPr>
            <p:nvPr/>
          </p:nvSpPr>
          <p:spPr>
            <a:xfrm>
              <a:off x="4981196" y="3146820"/>
              <a:ext cx="1196305" cy="62512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i="1"/>
                <a:t>Hypothesis 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60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69136E-6 L -0.00278 -0.3435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171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95062E-6 L -0.00191 -0.33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6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31" grpId="0" animBg="1"/>
      <p:bldP spid="31" grpId="1" animBg="1"/>
      <p:bldP spid="37" grpId="0"/>
      <p:bldP spid="38" grpId="0"/>
      <p:bldP spid="39" grpId="0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1CC3-8ACA-A943-461F-0B1AF14E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58" y="15450"/>
            <a:ext cx="7556500" cy="539038"/>
          </a:xfrm>
        </p:spPr>
        <p:txBody>
          <a:bodyPr/>
          <a:lstStyle/>
          <a:p>
            <a:r>
              <a:rPr lang="en-GB"/>
              <a:t> Qualitative Model Performance on real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44AA8-6F96-03DB-E419-F9B5720F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93BEF-0836-4C91-71C5-11BCFF0D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2E9D3-60CA-B322-AAA9-377EC69426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8813" y="1167369"/>
            <a:ext cx="881048" cy="863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E6FD2-F82F-653D-E08A-7533B9262DDC}"/>
              </a:ext>
            </a:extLst>
          </p:cNvPr>
          <p:cNvSpPr txBox="1"/>
          <p:nvPr/>
        </p:nvSpPr>
        <p:spPr>
          <a:xfrm>
            <a:off x="642810" y="600117"/>
            <a:ext cx="18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Calisto MT" panose="02040603050505030304" pitchFamily="18" charset="0"/>
                <a:ea typeface="Cambria" panose="02040503050406030204" pitchFamily="18" charset="0"/>
              </a:rPr>
              <a:t>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B07A3-3303-D17D-B4D9-4A5A928D2E86}"/>
              </a:ext>
            </a:extLst>
          </p:cNvPr>
          <p:cNvSpPr txBox="1"/>
          <p:nvPr/>
        </p:nvSpPr>
        <p:spPr>
          <a:xfrm>
            <a:off x="634621" y="1369674"/>
            <a:ext cx="183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Calisto MT" panose="02040603050505030304" pitchFamily="18" charset="0"/>
                <a:ea typeface="Cambria" panose="02040503050406030204" pitchFamily="18" charset="0"/>
              </a:rPr>
              <a:t>Bounding Box Ground Truth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299A9-662D-3DDE-0B0D-3FBF92B2E185}"/>
              </a:ext>
            </a:extLst>
          </p:cNvPr>
          <p:cNvSpPr txBox="1"/>
          <p:nvPr/>
        </p:nvSpPr>
        <p:spPr>
          <a:xfrm>
            <a:off x="634620" y="2262935"/>
            <a:ext cx="197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Calisto MT" panose="02040603050505030304" pitchFamily="18" charset="0"/>
                <a:ea typeface="Cambria" panose="02040503050406030204" pitchFamily="18" charset="0"/>
              </a:rPr>
              <a:t>Bounding Box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ABEF3-72F7-8F4C-2CDC-2134CED83DDC}"/>
              </a:ext>
            </a:extLst>
          </p:cNvPr>
          <p:cNvSpPr txBox="1"/>
          <p:nvPr/>
        </p:nvSpPr>
        <p:spPr>
          <a:xfrm>
            <a:off x="642810" y="3121188"/>
            <a:ext cx="185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Calisto MT" panose="02040603050505030304" pitchFamily="18" charset="0"/>
                <a:ea typeface="Cambria" panose="02040503050406030204" pitchFamily="18" charset="0"/>
              </a:rPr>
              <a:t>Masks Truth 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4FB36-9099-AE95-EC60-2AC00CE35831}"/>
              </a:ext>
            </a:extLst>
          </p:cNvPr>
          <p:cNvSpPr txBox="1"/>
          <p:nvPr/>
        </p:nvSpPr>
        <p:spPr>
          <a:xfrm>
            <a:off x="634620" y="4028765"/>
            <a:ext cx="242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Calisto MT" panose="02040603050505030304" pitchFamily="18" charset="0"/>
                <a:ea typeface="Cambria" panose="02040503050406030204" pitchFamily="18" charset="0"/>
              </a:rPr>
              <a:t>Masks prediction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2362C-E0C3-3EB1-B654-73522B0DCC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775" y="291414"/>
            <a:ext cx="882844" cy="866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E8A899-007A-6E5C-90DD-ADF894B31D8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0005" y="2007564"/>
            <a:ext cx="882384" cy="8645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6EE47B-725D-E456-C559-0759161AB8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775" y="1166489"/>
            <a:ext cx="882843" cy="864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9AD575-4E9A-CE4F-632C-F99FDD7E90A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1421" y="3736820"/>
            <a:ext cx="839552" cy="8238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3C5BA-E755-B9CB-D17A-DA3FB92E86C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7776" y="2882559"/>
            <a:ext cx="846841" cy="831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069F35-51C3-D1A1-5171-4F6A7C6776D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7915" y="291415"/>
            <a:ext cx="882843" cy="8663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8B6895-E48D-359B-CB85-B8F7E05D680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2426" y="2031354"/>
            <a:ext cx="833822" cy="816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4FB548-BC72-549F-9BD2-2F8F36C2EE7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5916" y="3733244"/>
            <a:ext cx="846841" cy="8310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1CDE6-48FE-9669-57E6-DAE62DF3F54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5916" y="2882560"/>
            <a:ext cx="846841" cy="8310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1F7B7D-86DD-9B41-8741-EFB882F800F7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4139" y="291415"/>
            <a:ext cx="882843" cy="8663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FB38C5-E630-AFFC-BB18-D42B5886369C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838" y="2011943"/>
            <a:ext cx="873446" cy="855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1324CE-708D-3F5B-32BE-8373BE312DD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37" b="2443"/>
          <a:stretch/>
        </p:blipFill>
        <p:spPr>
          <a:xfrm>
            <a:off x="4228838" y="1192834"/>
            <a:ext cx="873446" cy="812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68CCC5-CCF9-A75D-0872-F1C33135BFBA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2140" y="2882560"/>
            <a:ext cx="846841" cy="8310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3815E8-BD20-865E-D7EF-CF116521A889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2140" y="3733244"/>
            <a:ext cx="846841" cy="8310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CD135A-4B33-BEC6-3596-FB0BA7CBDE04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5222" y="292091"/>
            <a:ext cx="882843" cy="8663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C6BDB61-B0D9-F24D-2004-5C0E6FE204F3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0085" y="2002985"/>
            <a:ext cx="893116" cy="8750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EAB3CE-3171-48E7-6F45-85C3C59D4A1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9920" y="1171770"/>
            <a:ext cx="873446" cy="8557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613E4F7-D5F4-B164-5BC1-1347E8E52DD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9699" y="3730464"/>
            <a:ext cx="853888" cy="8379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9EBB51-C415-E7E6-2626-412C290070A7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167" y="2890052"/>
            <a:ext cx="832951" cy="8173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FC20F4-1E56-ADC6-2ED2-4499E089AA2B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6951" y="286782"/>
            <a:ext cx="1466912" cy="8756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FFA557A-780C-9FF0-94CD-EC51034A7723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8587" y="2013217"/>
            <a:ext cx="1463640" cy="8532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21CBA98-0049-219B-B853-41AACE8B6A33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8587" y="1166084"/>
            <a:ext cx="1463641" cy="8657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35E564-F4C3-86C8-036F-2E1E349B6C6D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305" y="3733244"/>
            <a:ext cx="1392204" cy="8310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428C552-7BE9-A3CE-22E0-0AB99D1A935A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4306" y="2882560"/>
            <a:ext cx="1392203" cy="8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M 3D to 2D">
            <a:hlinkClick r:id="" action="ppaction://media"/>
            <a:extLst>
              <a:ext uri="{FF2B5EF4-FFF2-40B4-BE49-F238E27FC236}">
                <a16:creationId xmlns:a16="http://schemas.microsoft.com/office/drawing/2014/main" id="{3483E4AB-8266-FF48-E854-261DD4097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9270" y="442511"/>
            <a:ext cx="3139593" cy="31395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5015029" cy="539038"/>
          </a:xfrm>
        </p:spPr>
        <p:txBody>
          <a:bodyPr/>
          <a:lstStyle/>
          <a:p>
            <a:r>
              <a:rPr lang="en-GB"/>
              <a:t>Building Information Model (BIM)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8825" y="1292994"/>
            <a:ext cx="5143212" cy="2521239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3D model made during building construction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Semantic (labelled)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Readily available</a:t>
            </a:r>
          </a:p>
          <a:p>
            <a:pPr lvl="1"/>
            <a:endParaRPr lang="en-GB" dirty="0"/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Convert BIM to 2D map with labels</a:t>
            </a:r>
          </a:p>
          <a:p>
            <a:pPr lvl="1"/>
            <a:endParaRPr lang="en-GB" sz="1800" dirty="0"/>
          </a:p>
          <a:p>
            <a:pPr lvl="1"/>
            <a:r>
              <a:rPr lang="en-GB" sz="1950" dirty="0"/>
              <a:t>From BIM Initialize </a:t>
            </a:r>
            <a:r>
              <a:rPr lang="en-GB" sz="1950" i="1" dirty="0"/>
              <a:t>Digital Twin</a:t>
            </a:r>
            <a:endParaRPr lang="en-GB" sz="1950" i="1" dirty="0">
              <a:sym typeface="Wingdings" panose="05000000000000000000" pitchFamily="2" charset="2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Digital twin: an up-to-date representation of real world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Useful for robot navigation and object tracking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marL="523875" lvl="2" indent="-342900"/>
            <a:endParaRPr lang="en-GB" dirty="0">
              <a:sym typeface="Wingdings" panose="05000000000000000000" pitchFamily="2" charset="2"/>
            </a:endParaRPr>
          </a:p>
          <a:p>
            <a:pPr marL="523875" lvl="2" indent="-342900"/>
            <a:endParaRPr lang="en-GB" dirty="0"/>
          </a:p>
          <a:p>
            <a:pPr marL="342900" lvl="1" indent="-342900"/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Parametric Dataset Generator For Updating Digital Twins Through 2D LiDAR Perceptual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2B90AE5D-2C99-40EF-A559-7FC9D61291E1}"/>
              </a:ext>
            </a:extLst>
          </p:cNvPr>
          <p:cNvSpPr txBox="1">
            <a:spLocks/>
          </p:cNvSpPr>
          <p:nvPr/>
        </p:nvSpPr>
        <p:spPr>
          <a:xfrm>
            <a:off x="828675" y="4108235"/>
            <a:ext cx="4695268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/>
              <a:t>How do we keep the digital twin up to date?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5E1BBC0-8780-1418-D78D-8BD5074E0158}"/>
              </a:ext>
            </a:extLst>
          </p:cNvPr>
          <p:cNvSpPr txBox="1">
            <a:spLocks/>
          </p:cNvSpPr>
          <p:nvPr/>
        </p:nvSpPr>
        <p:spPr>
          <a:xfrm>
            <a:off x="6949458" y="225539"/>
            <a:ext cx="1332616" cy="293172"/>
          </a:xfrm>
          <a:prstGeom prst="roundRect">
            <a:avLst/>
          </a:prstGeom>
          <a:solidFill>
            <a:srgbClr val="FFD799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 dirty="0">
                <a:sym typeface="Wingdings" panose="05000000000000000000" pitchFamily="2" charset="2"/>
              </a:rPr>
              <a:t>BIM Model</a:t>
            </a:r>
            <a:endParaRPr lang="en-GB" dirty="0"/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247FABCD-5CE4-765E-E80D-719C3405CE39}"/>
              </a:ext>
            </a:extLst>
          </p:cNvPr>
          <p:cNvSpPr/>
          <p:nvPr/>
        </p:nvSpPr>
        <p:spPr>
          <a:xfrm>
            <a:off x="0" y="5041900"/>
            <a:ext cx="762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8CF01C9B-5489-FD5D-4EBB-71EE08834CDE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Problem Statement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1493F-D492-79D0-615D-7CCD85B99C21}"/>
              </a:ext>
            </a:extLst>
          </p:cNvPr>
          <p:cNvGrpSpPr/>
          <p:nvPr/>
        </p:nvGrpSpPr>
        <p:grpSpPr>
          <a:xfrm>
            <a:off x="5407488" y="1236327"/>
            <a:ext cx="1886425" cy="1151178"/>
            <a:chOff x="5003628" y="1292094"/>
            <a:chExt cx="1886425" cy="1151178"/>
          </a:xfrm>
        </p:grpSpPr>
        <p:grpSp>
          <p:nvGrpSpPr>
            <p:cNvPr id="8" name="Groep 12">
              <a:extLst>
                <a:ext uri="{FF2B5EF4-FFF2-40B4-BE49-F238E27FC236}">
                  <a16:creationId xmlns:a16="http://schemas.microsoft.com/office/drawing/2014/main" id="{11123602-DCF6-A51F-30B4-D8D21D9C82D6}"/>
                </a:ext>
              </a:extLst>
            </p:cNvPr>
            <p:cNvGrpSpPr/>
            <p:nvPr/>
          </p:nvGrpSpPr>
          <p:grpSpPr>
            <a:xfrm>
              <a:off x="5003628" y="1292094"/>
              <a:ext cx="1886425" cy="1151178"/>
              <a:chOff x="6699342" y="3327736"/>
              <a:chExt cx="1968550" cy="1151178"/>
            </a:xfrm>
          </p:grpSpPr>
          <p:sp>
            <p:nvSpPr>
              <p:cNvPr id="9" name="Tijdelijke aanduiding voor inhoud 2">
                <a:extLst>
                  <a:ext uri="{FF2B5EF4-FFF2-40B4-BE49-F238E27FC236}">
                    <a16:creationId xmlns:a16="http://schemas.microsoft.com/office/drawing/2014/main" id="{CA8F88EB-69CE-3217-51EA-DEFB0D658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6745" y="3327736"/>
                <a:ext cx="1861147" cy="1151178"/>
              </a:xfrm>
              <a:prstGeom prst="roundRect">
                <a:avLst/>
              </a:prstGeom>
              <a:noFill/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/>
                <a:r>
                  <a:rPr lang="en-GB" dirty="0"/>
                  <a:t>Chair </a:t>
                </a:r>
              </a:p>
              <a:p>
                <a:pPr marL="342900" lvl="1" indent="-342900"/>
                <a:r>
                  <a:rPr lang="en-GB" dirty="0"/>
                  <a:t>Wall</a:t>
                </a:r>
              </a:p>
              <a:p>
                <a:pPr marL="342900" lvl="1" indent="-342900"/>
                <a:r>
                  <a:rPr lang="en-GB" dirty="0"/>
                  <a:t>Pillar</a:t>
                </a:r>
              </a:p>
              <a:p>
                <a:pPr marL="342900" lvl="1" indent="-342900"/>
                <a:r>
                  <a:rPr lang="en-GB" dirty="0"/>
                  <a:t>Door</a:t>
                </a:r>
              </a:p>
              <a:p>
                <a:pPr marL="342900" lvl="1" indent="-342900" algn="r"/>
                <a:r>
                  <a:rPr lang="en-GB" dirty="0"/>
                  <a:t>                                 </a:t>
                </a:r>
              </a:p>
            </p:txBody>
          </p:sp>
          <p:sp>
            <p:nvSpPr>
              <p:cNvPr id="10" name="Rechthoek 14">
                <a:extLst>
                  <a:ext uri="{FF2B5EF4-FFF2-40B4-BE49-F238E27FC236}">
                    <a16:creationId xmlns:a16="http://schemas.microsoft.com/office/drawing/2014/main" id="{3D56B806-D152-B62F-558E-F62BD6A6FC58}"/>
                  </a:ext>
                </a:extLst>
              </p:cNvPr>
              <p:cNvSpPr/>
              <p:nvPr/>
            </p:nvSpPr>
            <p:spPr>
              <a:xfrm>
                <a:off x="6699344" y="3355348"/>
                <a:ext cx="133489" cy="151184"/>
              </a:xfrm>
              <a:prstGeom prst="rect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hoek 17">
                <a:extLst>
                  <a:ext uri="{FF2B5EF4-FFF2-40B4-BE49-F238E27FC236}">
                    <a16:creationId xmlns:a16="http://schemas.microsoft.com/office/drawing/2014/main" id="{09615F8B-7A65-1E72-0468-CE6FAB86D067}"/>
                  </a:ext>
                </a:extLst>
              </p:cNvPr>
              <p:cNvSpPr/>
              <p:nvPr/>
            </p:nvSpPr>
            <p:spPr>
              <a:xfrm>
                <a:off x="6699342" y="3587302"/>
                <a:ext cx="133489" cy="151184"/>
              </a:xfrm>
              <a:prstGeom prst="rect">
                <a:avLst/>
              </a:prstGeom>
              <a:solidFill>
                <a:srgbClr val="02020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hthoek 14">
              <a:extLst>
                <a:ext uri="{FF2B5EF4-FFF2-40B4-BE49-F238E27FC236}">
                  <a16:creationId xmlns:a16="http://schemas.microsoft.com/office/drawing/2014/main" id="{BF006B5A-2041-1CDC-6090-F0F02BE753E7}"/>
                </a:ext>
              </a:extLst>
            </p:cNvPr>
            <p:cNvSpPr/>
            <p:nvPr/>
          </p:nvSpPr>
          <p:spPr>
            <a:xfrm>
              <a:off x="5003628" y="1811916"/>
              <a:ext cx="127920" cy="151184"/>
            </a:xfrm>
            <a:prstGeom prst="rect">
              <a:avLst/>
            </a:prstGeom>
            <a:solidFill>
              <a:srgbClr val="FFF2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hoek 17">
              <a:extLst>
                <a:ext uri="{FF2B5EF4-FFF2-40B4-BE49-F238E27FC236}">
                  <a16:creationId xmlns:a16="http://schemas.microsoft.com/office/drawing/2014/main" id="{85483E17-DC70-47D8-2C47-C2F5588C544E}"/>
                </a:ext>
              </a:extLst>
            </p:cNvPr>
            <p:cNvSpPr/>
            <p:nvPr/>
          </p:nvSpPr>
          <p:spPr>
            <a:xfrm>
              <a:off x="5003628" y="2044721"/>
              <a:ext cx="127920" cy="151184"/>
            </a:xfrm>
            <a:prstGeom prst="rect">
              <a:avLst/>
            </a:prstGeom>
            <a:solidFill>
              <a:srgbClr val="EE27D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43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20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3" grpId="0" uiExpand="1" build="p"/>
      <p:bldP spid="6" grpId="0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3881-AEC6-EF59-FEF5-FB35E7CF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A59F9A8-B943-5E59-C225-668463A419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764456"/>
              </p:ext>
            </p:extLst>
          </p:nvPr>
        </p:nvGraphicFramePr>
        <p:xfrm>
          <a:off x="758824" y="1057749"/>
          <a:ext cx="7556501" cy="2252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50B8B-62B7-B913-C645-0E1CAEE2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92386-468B-8313-D513-A77B64691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00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135DB4-D42D-4E9C-8F1A-665ACD49D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10CA51-642F-4842-AC5F-5C11D367E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5634FF-8D2C-42B6-9289-E45A49729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3F0888-0CF3-4414-BBDB-B6FD2645A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 3 Results</a:t>
            </a:r>
            <a:r>
              <a:rPr lang="en-US" baseline="0" err="1">
                <a:solidFill>
                  <a:schemeClr val="bg2">
                    <a:lumMod val="50000"/>
                  </a:schemeClr>
                </a:solidFill>
              </a:rPr>
              <a:t>mAP</a:t>
            </a:r>
            <a:r>
              <a:rPr lang="en-US" baseline="0">
                <a:solidFill>
                  <a:schemeClr val="bg2">
                    <a:lumMod val="50000"/>
                  </a:schemeClr>
                </a:solidFill>
              </a:rPr>
              <a:t> Combined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Ablation</a:t>
            </a:r>
            <a:r>
              <a:rPr lang="en-US" baseline="0">
                <a:solidFill>
                  <a:schemeClr val="bg2">
                    <a:lumMod val="50000"/>
                  </a:schemeClr>
                </a:solidFill>
              </a:rPr>
              <a:t> results Bounding Boxes</a:t>
            </a:r>
            <a:br>
              <a:rPr lang="en-US">
                <a:solidFill>
                  <a:schemeClr val="bg2">
                    <a:lumMod val="50000"/>
                  </a:schemeClr>
                </a:solidFill>
              </a:rPr>
            </a:br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CA72-E99D-E92A-B384-6AD4D8B54F72}"/>
              </a:ext>
            </a:extLst>
          </p:cNvPr>
          <p:cNvSpPr txBox="1">
            <a:spLocks/>
          </p:cNvSpPr>
          <p:nvPr/>
        </p:nvSpPr>
        <p:spPr>
          <a:xfrm>
            <a:off x="706572" y="1351845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1A3BBF3-5FA2-9BB1-19C5-A0E2E6CEA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624554"/>
              </p:ext>
            </p:extLst>
          </p:nvPr>
        </p:nvGraphicFramePr>
        <p:xfrm>
          <a:off x="647700" y="869198"/>
          <a:ext cx="6972300" cy="3734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60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135D-B9E5-A12F-F66C-7B204AFE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Mask R-CNN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B7A0E-E3EB-8137-811E-F680A9944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C3414-1F85-3FF3-77C9-9610A6DB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32</a:t>
            </a:fld>
            <a:endParaRPr lang="en-GB"/>
          </a:p>
        </p:txBody>
      </p:sp>
      <p:pic>
        <p:nvPicPr>
          <p:cNvPr id="1026" name="Picture 2" descr="Mask R-CNN Explained | Papers With Code">
            <a:extLst>
              <a:ext uri="{FF2B5EF4-FFF2-40B4-BE49-F238E27FC236}">
                <a16:creationId xmlns:a16="http://schemas.microsoft.com/office/drawing/2014/main" id="{5C30DED3-08DB-F5C4-C6AD-E1F446FAE1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61" y="1110456"/>
            <a:ext cx="6021943" cy="29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9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2D771-85AF-9DCA-7376-8F5FF02E1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910" b="85308" l="39437" r="92958">
                        <a14:foregroundMark x1="68075" y1="37441" x2="64789" y2="30806"/>
                        <a14:foregroundMark x1="68075" y1="33649" x2="39906" y2="52133"/>
                        <a14:foregroundMark x1="39906" y1="52133" x2="42723" y2="63507"/>
                        <a14:foregroundMark x1="81690" y1="62559" x2="92488" y2="49289"/>
                        <a14:foregroundMark x1="73709" y1="32701" x2="68545" y2="28910"/>
                        <a14:foregroundMark x1="80282" y1="59242" x2="88732" y2="75829"/>
                        <a14:foregroundMark x1="85915" y1="75355" x2="87324" y2="35071"/>
                        <a14:foregroundMark x1="87324" y1="35071" x2="62441" y2="70616"/>
                        <a14:foregroundMark x1="62441" y1="70616" x2="70423" y2="79147"/>
                        <a14:foregroundMark x1="74648" y1="77725" x2="68545" y2="85308"/>
                        <a14:foregroundMark x1="80282" y1="78673" x2="59155" y2="79621"/>
                      </a14:backgroundRemoval>
                    </a14:imgEffect>
                  </a14:imgLayer>
                </a14:imgProps>
              </a:ext>
            </a:extLst>
          </a:blip>
          <a:srcRect l="38364" t="25711" b="10931"/>
          <a:stretch/>
        </p:blipFill>
        <p:spPr>
          <a:xfrm>
            <a:off x="6793545" y="2613564"/>
            <a:ext cx="145212" cy="147864"/>
          </a:xfrm>
          <a:prstGeom prst="rect">
            <a:avLst/>
          </a:prstGeom>
        </p:spPr>
      </p:pic>
      <p:pic>
        <p:nvPicPr>
          <p:cNvPr id="25" name="Picture 24" descr="A black background with colorful squares and dots&#10;&#10;Description automatically generated">
            <a:extLst>
              <a:ext uri="{FF2B5EF4-FFF2-40B4-BE49-F238E27FC236}">
                <a16:creationId xmlns:a16="http://schemas.microsoft.com/office/drawing/2014/main" id="{B648D8CA-093F-8966-3923-86BBF3D90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968906"/>
            <a:ext cx="1512000" cy="15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5FE36-D319-F500-AA2E-05EB6DE5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4" y="232530"/>
            <a:ext cx="7556500" cy="539038"/>
          </a:xfrm>
        </p:spPr>
        <p:txBody>
          <a:bodyPr/>
          <a:lstStyle/>
          <a:p>
            <a:r>
              <a:rPr lang="en-GB"/>
              <a:t>Updating Digital Twin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B8F4C-160F-1DE9-1E2E-15143406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7500"/>
            <a:ext cx="7042149" cy="576000"/>
          </a:xfrm>
        </p:spPr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0ECBB-8D9A-0714-8A71-363E3DE9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D64A0171-3B60-91F4-B6D7-BCF8A83E9CFD}"/>
              </a:ext>
            </a:extLst>
          </p:cNvPr>
          <p:cNvSpPr txBox="1">
            <a:spLocks/>
          </p:cNvSpPr>
          <p:nvPr/>
        </p:nvSpPr>
        <p:spPr>
          <a:xfrm>
            <a:off x="1845465" y="598716"/>
            <a:ext cx="2278769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/>
              <a:t>Prior Map (Digital Twin)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3E8DA7B3-298A-E89B-3C98-D45D20CB04FD}"/>
              </a:ext>
            </a:extLst>
          </p:cNvPr>
          <p:cNvSpPr txBox="1">
            <a:spLocks/>
          </p:cNvSpPr>
          <p:nvPr/>
        </p:nvSpPr>
        <p:spPr>
          <a:xfrm>
            <a:off x="2323345" y="2488743"/>
            <a:ext cx="1326377" cy="576000"/>
          </a:xfrm>
          <a:prstGeom prst="roundRect">
            <a:avLst/>
          </a:prstGeom>
          <a:solidFill>
            <a:srgbClr val="FFD799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>
                <a:sym typeface="Wingdings" panose="05000000000000000000" pitchFamily="2" charset="2"/>
              </a:rPr>
              <a:t>Real-World LiDAR data</a:t>
            </a:r>
            <a:endParaRPr lang="en-GB"/>
          </a:p>
        </p:txBody>
      </p:sp>
      <p:pic>
        <p:nvPicPr>
          <p:cNvPr id="21" name="Content Placeholder 20" descr="A red and black square with a square in the middle&#10;&#10;Description automatically generated">
            <a:extLst>
              <a:ext uri="{FF2B5EF4-FFF2-40B4-BE49-F238E27FC236}">
                <a16:creationId xmlns:a16="http://schemas.microsoft.com/office/drawing/2014/main" id="{6A6FCDBC-B456-03EE-4BAE-C880AA10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3096094"/>
            <a:ext cx="1512000" cy="1512000"/>
          </a:xfrm>
        </p:spPr>
      </p:pic>
      <p:pic>
        <p:nvPicPr>
          <p:cNvPr id="26" name="Picture 25" descr="A black background with colorful squares and dots&#10;&#10;Description automatically generated">
            <a:extLst>
              <a:ext uri="{FF2B5EF4-FFF2-40B4-BE49-F238E27FC236}">
                <a16:creationId xmlns:a16="http://schemas.microsoft.com/office/drawing/2014/main" id="{23D99F6A-BB39-D843-5E1B-EF8DDD470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961068"/>
            <a:ext cx="1512000" cy="1512000"/>
          </a:xfrm>
          <a:prstGeom prst="rect">
            <a:avLst/>
          </a:prstGeom>
        </p:spPr>
      </p:pic>
      <p:pic>
        <p:nvPicPr>
          <p:cNvPr id="27" name="Content Placeholder 20" descr="A red and black square with a square in the middle&#10;&#10;Description automatically generated">
            <a:extLst>
              <a:ext uri="{FF2B5EF4-FFF2-40B4-BE49-F238E27FC236}">
                <a16:creationId xmlns:a16="http://schemas.microsoft.com/office/drawing/2014/main" id="{87A97BB2-4CEF-B0A1-9BC9-623F0BC56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1" y="3096094"/>
            <a:ext cx="1512000" cy="1512000"/>
          </a:xfrm>
          <a:prstGeom prst="rect">
            <a:avLst/>
          </a:prstGeom>
        </p:spPr>
      </p:pic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7746A4F3-5316-BAA2-7E8B-E65BE19B5684}"/>
              </a:ext>
            </a:extLst>
          </p:cNvPr>
          <p:cNvSpPr txBox="1">
            <a:spLocks/>
          </p:cNvSpPr>
          <p:nvPr/>
        </p:nvSpPr>
        <p:spPr>
          <a:xfrm>
            <a:off x="5880743" y="1275373"/>
            <a:ext cx="1214009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/>
              <a:t>Combined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1970E2F-236D-C039-E6C5-29B358FBD81B}"/>
              </a:ext>
            </a:extLst>
          </p:cNvPr>
          <p:cNvSpPr/>
          <p:nvPr/>
        </p:nvSpPr>
        <p:spPr>
          <a:xfrm>
            <a:off x="4096773" y="2246426"/>
            <a:ext cx="1428047" cy="813726"/>
          </a:xfrm>
          <a:prstGeom prst="rightArrow">
            <a:avLst/>
          </a:prstGeom>
          <a:solidFill>
            <a:schemeClr val="tx2"/>
          </a:solidFill>
          <a:ln>
            <a:solidFill>
              <a:srgbClr val="53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F30D3-1CE8-1BF0-CC42-19BF61D3C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7632" y="2607690"/>
            <a:ext cx="182679" cy="206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919C1-60C1-3513-3682-3F00A6D8F6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43" b="92000" l="9346" r="90187">
                        <a14:foregroundMark x1="37850" y1="25143" x2="33178" y2="32000"/>
                        <a14:foregroundMark x1="39720" y1="85714" x2="36449" y2="92000"/>
                        <a14:foregroundMark x1="85981" y1="80000" x2="90187" y2="88000"/>
                        <a14:foregroundMark x1="84112" y1="26286" x2="84112" y2="26286"/>
                        <a14:foregroundMark x1="49065" y1="84000" x2="38318" y2="92000"/>
                      </a14:backgroundRemoval>
                    </a14:imgEffect>
                  </a14:imgLayer>
                </a14:imgProps>
              </a:ext>
            </a:extLst>
          </a:blip>
          <a:srcRect l="27698" t="17637"/>
          <a:stretch/>
        </p:blipFill>
        <p:spPr>
          <a:xfrm>
            <a:off x="5935577" y="2430112"/>
            <a:ext cx="201890" cy="188070"/>
          </a:xfrm>
          <a:prstGeom prst="rect">
            <a:avLst/>
          </a:prstGeom>
        </p:spPr>
      </p:pic>
      <p:sp>
        <p:nvSpPr>
          <p:cNvPr id="8" name="PB">
            <a:extLst>
              <a:ext uri="{FF2B5EF4-FFF2-40B4-BE49-F238E27FC236}">
                <a16:creationId xmlns:a16="http://schemas.microsoft.com/office/drawing/2014/main" id="{E219789D-D8DE-7557-66D6-CCE413CC13E2}"/>
              </a:ext>
            </a:extLst>
          </p:cNvPr>
          <p:cNvSpPr/>
          <p:nvPr/>
        </p:nvSpPr>
        <p:spPr>
          <a:xfrm>
            <a:off x="0" y="5041900"/>
            <a:ext cx="1143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C6BE255-2621-25E6-ECCA-07EEC6500126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11105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0.38455 0.154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19" y="77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93827E-7 L 0.38264 -0.2567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32" y="-128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9A279A3E-6101-B4B5-0294-567560083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43" b="92000" l="9346" r="90187">
                        <a14:foregroundMark x1="37850" y1="25143" x2="33178" y2="32000"/>
                        <a14:foregroundMark x1="39720" y1="85714" x2="36449" y2="92000"/>
                        <a14:foregroundMark x1="85981" y1="80000" x2="90187" y2="88000"/>
                        <a14:foregroundMark x1="84112" y1="26286" x2="84112" y2="26286"/>
                        <a14:foregroundMark x1="49065" y1="84000" x2="38318" y2="92000"/>
                      </a14:backgroundRemoval>
                    </a14:imgEffect>
                  </a14:imgLayer>
                </a14:imgProps>
              </a:ext>
            </a:extLst>
          </a:blip>
          <a:srcRect l="27698" t="17637"/>
          <a:stretch/>
        </p:blipFill>
        <p:spPr>
          <a:xfrm rot="2045543">
            <a:off x="5847734" y="803402"/>
            <a:ext cx="1284806" cy="1196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B00FA-6647-4CC3-4429-1F9EAA83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Twin Mismatches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91372-91CB-84AD-2C67-CF891EDE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8FE17-F12D-BFF5-B3DD-0B2B663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/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CF80BEAF-184F-F00E-3B41-271D454AF3A9}"/>
              </a:ext>
            </a:extLst>
          </p:cNvPr>
          <p:cNvSpPr txBox="1">
            <a:spLocks/>
          </p:cNvSpPr>
          <p:nvPr/>
        </p:nvSpPr>
        <p:spPr>
          <a:xfrm>
            <a:off x="4855575" y="2566990"/>
            <a:ext cx="1821013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 dirty="0"/>
              <a:t>Removed Chair</a:t>
            </a: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6CDB09A9-1EE8-A848-C6F0-920A5B0C62A6}"/>
              </a:ext>
            </a:extLst>
          </p:cNvPr>
          <p:cNvSpPr txBox="1">
            <a:spLocks/>
          </p:cNvSpPr>
          <p:nvPr/>
        </p:nvSpPr>
        <p:spPr>
          <a:xfrm>
            <a:off x="7313515" y="2606487"/>
            <a:ext cx="1255284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/>
              <a:t>New Chair</a:t>
            </a:r>
          </a:p>
        </p:txBody>
      </p:sp>
      <p:sp>
        <p:nvSpPr>
          <p:cNvPr id="26" name="Tijdelijke aanduiding voor inhoud 2">
            <a:extLst>
              <a:ext uri="{FF2B5EF4-FFF2-40B4-BE49-F238E27FC236}">
                <a16:creationId xmlns:a16="http://schemas.microsoft.com/office/drawing/2014/main" id="{F3929A0F-B612-E4DA-05BB-5249FBB0AD36}"/>
              </a:ext>
            </a:extLst>
          </p:cNvPr>
          <p:cNvSpPr txBox="1">
            <a:spLocks/>
          </p:cNvSpPr>
          <p:nvPr/>
        </p:nvSpPr>
        <p:spPr>
          <a:xfrm>
            <a:off x="5622704" y="96196"/>
            <a:ext cx="1680016" cy="343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GB"/>
              <a:t>Correct Chair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8B4ABD0-E425-C168-43AD-9D0FBE64C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822" y="469683"/>
            <a:ext cx="1828915" cy="179975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7FF27B5-6B3E-51C7-6CB1-A107EC345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018" y="3031865"/>
            <a:ext cx="1456278" cy="144683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ABFD779-B210-DD38-622E-6E93F2CB5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266" y="2937949"/>
            <a:ext cx="1618280" cy="1549681"/>
          </a:xfrm>
          <a:prstGeom prst="rect">
            <a:avLst/>
          </a:prstGeom>
        </p:spPr>
      </p:pic>
      <p:sp>
        <p:nvSpPr>
          <p:cNvPr id="3" name="PB">
            <a:extLst>
              <a:ext uri="{FF2B5EF4-FFF2-40B4-BE49-F238E27FC236}">
                <a16:creationId xmlns:a16="http://schemas.microsoft.com/office/drawing/2014/main" id="{4C795E72-E50F-9D16-EAEA-CA37C69DDE78}"/>
              </a:ext>
            </a:extLst>
          </p:cNvPr>
          <p:cNvSpPr/>
          <p:nvPr/>
        </p:nvSpPr>
        <p:spPr>
          <a:xfrm>
            <a:off x="0" y="5041900"/>
            <a:ext cx="1524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57A3F1A-BCA7-1EC8-8A44-20C206205C75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Problem Statement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CD4FE4A-C141-8FE3-2CEB-EB075E0EFD20}"/>
              </a:ext>
            </a:extLst>
          </p:cNvPr>
          <p:cNvSpPr txBox="1">
            <a:spLocks/>
          </p:cNvSpPr>
          <p:nvPr/>
        </p:nvSpPr>
        <p:spPr>
          <a:xfrm>
            <a:off x="574347" y="4107618"/>
            <a:ext cx="5191735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/>
              <a:t>How do we get the data to train the model?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97AAD495-BF43-B454-BB4B-291F21D6E7CE}"/>
              </a:ext>
            </a:extLst>
          </p:cNvPr>
          <p:cNvGrpSpPr/>
          <p:nvPr/>
        </p:nvGrpSpPr>
        <p:grpSpPr>
          <a:xfrm>
            <a:off x="7868703" y="482160"/>
            <a:ext cx="1876979" cy="1151178"/>
            <a:chOff x="6709199" y="3327736"/>
            <a:chExt cx="1958693" cy="1151178"/>
          </a:xfrm>
        </p:grpSpPr>
        <p:sp>
          <p:nvSpPr>
            <p:cNvPr id="14" name="Tijdelijke aanduiding voor inhoud 2">
              <a:extLst>
                <a:ext uri="{FF2B5EF4-FFF2-40B4-BE49-F238E27FC236}">
                  <a16:creationId xmlns:a16="http://schemas.microsoft.com/office/drawing/2014/main" id="{0E2759A7-5C84-6AA9-B99C-4CD8BA6BB286}"/>
                </a:ext>
              </a:extLst>
            </p:cNvPr>
            <p:cNvSpPr txBox="1">
              <a:spLocks/>
            </p:cNvSpPr>
            <p:nvPr/>
          </p:nvSpPr>
          <p:spPr>
            <a:xfrm>
              <a:off x="6806745" y="3327736"/>
              <a:ext cx="1861147" cy="1151178"/>
            </a:xfrm>
            <a:prstGeom prst="roundRect">
              <a:avLst/>
            </a:prstGeom>
            <a:noFill/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95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975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975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9750" indent="-177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lvl="1" indent="-342900"/>
              <a:r>
                <a:rPr lang="en-GB" dirty="0"/>
                <a:t>Digital Twin</a:t>
              </a:r>
            </a:p>
            <a:p>
              <a:pPr marL="342900" lvl="1" indent="-342900"/>
              <a:r>
                <a:rPr lang="en-GB" dirty="0"/>
                <a:t>Real World</a:t>
              </a:r>
            </a:p>
            <a:p>
              <a:pPr marL="342900" lvl="1" indent="-342900" algn="r"/>
              <a:r>
                <a:rPr lang="en-GB" dirty="0"/>
                <a:t>                                 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AB560FE-C126-72F0-5EDD-B3C2A4D10E07}"/>
                </a:ext>
              </a:extLst>
            </p:cNvPr>
            <p:cNvSpPr/>
            <p:nvPr/>
          </p:nvSpPr>
          <p:spPr>
            <a:xfrm>
              <a:off x="6709201" y="3583666"/>
              <a:ext cx="133489" cy="151184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BE066ED0-35D9-24AD-58E6-557A814C3FE4}"/>
                </a:ext>
              </a:extLst>
            </p:cNvPr>
            <p:cNvSpPr/>
            <p:nvPr/>
          </p:nvSpPr>
          <p:spPr>
            <a:xfrm>
              <a:off x="6709199" y="3815620"/>
              <a:ext cx="133489" cy="151184"/>
            </a:xfrm>
            <a:prstGeom prst="rect">
              <a:avLst/>
            </a:prstGeom>
            <a:solidFill>
              <a:srgbClr val="FF00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097C6F5-9A37-010A-3C36-6749239B93F2}"/>
              </a:ext>
            </a:extLst>
          </p:cNvPr>
          <p:cNvSpPr txBox="1">
            <a:spLocks/>
          </p:cNvSpPr>
          <p:nvPr/>
        </p:nvSpPr>
        <p:spPr>
          <a:xfrm>
            <a:off x="758824" y="1044096"/>
            <a:ext cx="4603823" cy="220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How to detect these mismatches automatically?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How to maintain semantics?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Our solution: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>
                <a:sym typeface="Wingdings" panose="05000000000000000000" pitchFamily="2" charset="2"/>
              </a:rPr>
              <a:t>Train a computer vision model to detect the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>
                <a:sym typeface="Wingdings" panose="05000000000000000000" pitchFamily="2" charset="2"/>
              </a:rPr>
              <a:t>Train by giving examples</a:t>
            </a:r>
          </a:p>
          <a:p>
            <a:endParaRPr lang="en-GB" i="1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66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0" grpId="0"/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FCA09D62-44FE-7451-F222-3E0AA41C1300}"/>
              </a:ext>
            </a:extLst>
          </p:cNvPr>
          <p:cNvSpPr/>
          <p:nvPr/>
        </p:nvSpPr>
        <p:spPr>
          <a:xfrm rot="5400000">
            <a:off x="4724311" y="-717808"/>
            <a:ext cx="960244" cy="4785978"/>
          </a:xfrm>
          <a:prstGeom prst="round2Same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C66A9E5E-0F3F-7E62-45E3-CAEC4A6AB22F}"/>
              </a:ext>
            </a:extLst>
          </p:cNvPr>
          <p:cNvSpPr/>
          <p:nvPr/>
        </p:nvSpPr>
        <p:spPr>
          <a:xfrm rot="5400000">
            <a:off x="4724311" y="519833"/>
            <a:ext cx="960244" cy="4785978"/>
          </a:xfrm>
          <a:prstGeom prst="round2Same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09F9-245A-CBF2-3783-58DC5B70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2569591" cy="329852"/>
          </a:xfrm>
        </p:spPr>
        <p:txBody>
          <a:bodyPr/>
          <a:lstStyle/>
          <a:p>
            <a:r>
              <a:rPr lang="en-GB"/>
              <a:t>Data Generation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B3785C8D-F5AC-AF3E-DFE4-287B62D10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277918"/>
              </p:ext>
            </p:extLst>
          </p:nvPr>
        </p:nvGraphicFramePr>
        <p:xfrm>
          <a:off x="678485" y="1052809"/>
          <a:ext cx="2137868" cy="246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81A8C-4444-E507-CC29-D1150DE6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313FE-B351-DABF-0469-5CEEFA72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C0242-8C77-A4BB-EA48-ACB85EEFD32D}"/>
              </a:ext>
            </a:extLst>
          </p:cNvPr>
          <p:cNvSpPr txBox="1"/>
          <p:nvPr/>
        </p:nvSpPr>
        <p:spPr>
          <a:xfrm>
            <a:off x="5379079" y="2515094"/>
            <a:ext cx="2016588" cy="791706"/>
          </a:xfrm>
          <a:prstGeom prst="roundRect">
            <a:avLst/>
          </a:prstGeom>
          <a:solidFill>
            <a:srgbClr val="C81919">
              <a:alpha val="50000"/>
            </a:srgbClr>
          </a:solidFill>
          <a:ln>
            <a:solidFill>
              <a:srgbClr val="C81919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GB" b="1"/>
              <a:t>Domain gap</a:t>
            </a:r>
            <a:r>
              <a:rPr lang="en-GB"/>
              <a:t>: Difference between synthetic and real world</a:t>
            </a:r>
            <a:endParaRPr lang="en-GB" b="1"/>
          </a:p>
        </p:txBody>
      </p:sp>
      <p:sp>
        <p:nvSpPr>
          <p:cNvPr id="23" name="Rectangle: Top Corners Rounded 4">
            <a:extLst>
              <a:ext uri="{FF2B5EF4-FFF2-40B4-BE49-F238E27FC236}">
                <a16:creationId xmlns:a16="http://schemas.microsoft.com/office/drawing/2014/main" id="{BB807EFA-2FE2-7483-4D20-CAA6AC889900}"/>
              </a:ext>
            </a:extLst>
          </p:cNvPr>
          <p:cNvSpPr txBox="1"/>
          <p:nvPr/>
        </p:nvSpPr>
        <p:spPr>
          <a:xfrm>
            <a:off x="2896820" y="1253816"/>
            <a:ext cx="4739103" cy="86649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530" tIns="24765" rIns="49530" bIns="24765" numCol="1" spcCol="1270" anchor="ctr" anchorCtr="0">
            <a:noAutofit/>
          </a:bodyPr>
          <a:lstStyle/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300" kern="1200" baseline="0"/>
              <a:t>Resources: capturing, labelling</a:t>
            </a:r>
            <a:endParaRPr lang="en-GB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300" kern="1200" baseline="0"/>
              <a:t>Not much variety</a:t>
            </a:r>
            <a:endParaRPr lang="en-GB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300" kern="1200" baseline="0"/>
              <a:t>A lot of time</a:t>
            </a:r>
            <a:endParaRPr lang="en-GB" sz="1300" kern="1200"/>
          </a:p>
        </p:txBody>
      </p:sp>
      <p:sp>
        <p:nvSpPr>
          <p:cNvPr id="24" name="Rectangle: Top Corners Rounded 4">
            <a:extLst>
              <a:ext uri="{FF2B5EF4-FFF2-40B4-BE49-F238E27FC236}">
                <a16:creationId xmlns:a16="http://schemas.microsoft.com/office/drawing/2014/main" id="{31329A32-1C7B-C925-97CF-149C6CAF40E1}"/>
              </a:ext>
            </a:extLst>
          </p:cNvPr>
          <p:cNvSpPr txBox="1"/>
          <p:nvPr/>
        </p:nvSpPr>
        <p:spPr>
          <a:xfrm>
            <a:off x="2890207" y="2477700"/>
            <a:ext cx="2376164" cy="86649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530" tIns="24765" rIns="49530" bIns="24765" numCol="1" spcCol="1270" anchor="ctr" anchorCtr="0">
            <a:noAutofit/>
          </a:bodyPr>
          <a:lstStyle/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300" kern="1200" baseline="0"/>
              <a:t>Cheap, just compute time</a:t>
            </a:r>
            <a:endParaRPr lang="en-GB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300" kern="1200" baseline="0"/>
              <a:t>A lot of data</a:t>
            </a:r>
            <a:endParaRPr lang="en-GB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300" kern="1200" baseline="0"/>
              <a:t>As varied as your generator</a:t>
            </a:r>
            <a:endParaRPr lang="en-GB" sz="1300" kern="120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300" kern="1200" baseline="0"/>
              <a:t>Perfect annotation</a:t>
            </a:r>
            <a:endParaRPr lang="en-GB" sz="1300" kern="1200"/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32AA7872-ECD5-3975-A915-E4EE3EFC9AE1}"/>
              </a:ext>
            </a:extLst>
          </p:cNvPr>
          <p:cNvSpPr/>
          <p:nvPr/>
        </p:nvSpPr>
        <p:spPr>
          <a:xfrm>
            <a:off x="0" y="5041900"/>
            <a:ext cx="2286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B9CEE68-68AA-5461-8157-720D51E84EB1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Problem statement</a:t>
            </a:r>
          </a:p>
        </p:txBody>
      </p:sp>
      <p:pic>
        <p:nvPicPr>
          <p:cNvPr id="9" name="Graphic 8" descr="Exclamation mark with solid fill">
            <a:extLst>
              <a:ext uri="{FF2B5EF4-FFF2-40B4-BE49-F238E27FC236}">
                <a16:creationId xmlns:a16="http://schemas.microsoft.com/office/drawing/2014/main" id="{1E296907-F38E-E579-2A0A-B99163297C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1879" y="24785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4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C23D8C-C786-4381-8FD7-7D83DAB15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5C1C719-3C58-46CA-AA12-D7E9B3254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Graphic spid="14" grpId="0" uiExpand="1">
        <p:bldSub>
          <a:bldDgm bld="one"/>
        </p:bldSub>
      </p:bldGraphic>
      <p:bldP spid="13" grpId="0" animBg="1"/>
      <p:bldP spid="23" grpId="0" uiExpand="1" build="p"/>
      <p:bldP spid="2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Goals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9574E78-FE87-5122-E0C9-B1F9D2628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002412"/>
              </p:ext>
            </p:extLst>
          </p:nvPr>
        </p:nvGraphicFramePr>
        <p:xfrm>
          <a:off x="758825" y="1306642"/>
          <a:ext cx="7287896" cy="246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8" name="PB">
            <a:extLst>
              <a:ext uri="{FF2B5EF4-FFF2-40B4-BE49-F238E27FC236}">
                <a16:creationId xmlns:a16="http://schemas.microsoft.com/office/drawing/2014/main" id="{E09D99C8-8530-33E2-0FAD-34B02A9B7517}"/>
              </a:ext>
            </a:extLst>
          </p:cNvPr>
          <p:cNvSpPr/>
          <p:nvPr/>
        </p:nvSpPr>
        <p:spPr>
          <a:xfrm>
            <a:off x="0" y="5041900"/>
            <a:ext cx="1905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C5CC11E-EA56-166D-C5F7-77968BE81F42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0889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A59682-0C03-4051-B857-DA09488A5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F1AE7D-2399-4D6A-BC84-C55526987F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44DE7C-1B3C-4609-A682-CF0E4936B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BD78BA-C660-4192-AA42-C996E9AA03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447903-2181-4FD7-885C-E46821CCD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C414BB-B50C-4ACD-9C75-3DCAD8572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F627-79CF-E575-F5FF-EA6CA133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Dataset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9C487-9B68-E3A2-5845-C4869F97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1306642"/>
            <a:ext cx="4654423" cy="24387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User defined data generation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User controls the object dimensions</a:t>
            </a:r>
          </a:p>
          <a:p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Specific objects for specific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Variety in data! </a:t>
            </a:r>
          </a:p>
          <a:p>
            <a:pPr marL="523875" lvl="2" indent="-342900"/>
            <a:r>
              <a:rPr lang="en-GB"/>
              <a:t>For machine learning robustness</a:t>
            </a:r>
          </a:p>
          <a:p>
            <a:pPr marL="523875" lvl="2" indent="-342900"/>
            <a:r>
              <a:rPr lang="en-GB"/>
              <a:t>Reduce domain gap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0345F-8C25-5409-2E19-48890BAF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1B9F1-C66E-CFAE-BFDA-4DDC95B7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58F63E63-40FD-2526-18A7-F4CBE310D5F0}"/>
              </a:ext>
            </a:extLst>
          </p:cNvPr>
          <p:cNvSpPr txBox="1">
            <a:spLocks/>
          </p:cNvSpPr>
          <p:nvPr/>
        </p:nvSpPr>
        <p:spPr>
          <a:xfrm>
            <a:off x="828675" y="4108235"/>
            <a:ext cx="4715390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/>
              <a:t>How do we generate varied environments?</a:t>
            </a:r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71F3CA0E-96C9-5E82-7B40-3DA946E2EAB5}"/>
              </a:ext>
            </a:extLst>
          </p:cNvPr>
          <p:cNvSpPr/>
          <p:nvPr/>
        </p:nvSpPr>
        <p:spPr>
          <a:xfrm>
            <a:off x="0" y="5041900"/>
            <a:ext cx="2667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A3958AB-DE20-B6AB-06AB-230F80A4B394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Methods</a:t>
            </a:r>
          </a:p>
        </p:txBody>
      </p:sp>
      <p:pic>
        <p:nvPicPr>
          <p:cNvPr id="9" name="chiar test0001-0500">
            <a:hlinkClick r:id="" action="ppaction://media"/>
            <a:extLst>
              <a:ext uri="{FF2B5EF4-FFF2-40B4-BE49-F238E27FC236}">
                <a16:creationId xmlns:a16="http://schemas.microsoft.com/office/drawing/2014/main" id="{8A5F2E39-BE44-5CE1-87A9-BA8942CD1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60991" y="317499"/>
            <a:ext cx="3564981" cy="35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oom  variation video v20001-1500">
            <a:hlinkClick r:id="" action="ppaction://media"/>
            <a:extLst>
              <a:ext uri="{FF2B5EF4-FFF2-40B4-BE49-F238E27FC236}">
                <a16:creationId xmlns:a16="http://schemas.microsoft.com/office/drawing/2014/main" id="{9000AF04-BD37-08E3-0980-0615E86E0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3850" y="-361950"/>
            <a:ext cx="5454650" cy="5454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0345F-8C25-5409-2E19-48890BAF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Parametric Dataset Generator For Updating Digital Twins Through 2D LiDAR Perceptual Data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1B9F1-C66E-CFAE-BFDA-4DDC95B7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583B23-3CBB-72DB-BF27-B51FDCB0033D}"/>
              </a:ext>
            </a:extLst>
          </p:cNvPr>
          <p:cNvSpPr txBox="1">
            <a:spLocks/>
          </p:cNvSpPr>
          <p:nvPr/>
        </p:nvSpPr>
        <p:spPr>
          <a:xfrm>
            <a:off x="828675" y="4108235"/>
            <a:ext cx="4211498" cy="369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/>
              <a:t>How do we simulate the “real world”?</a:t>
            </a:r>
          </a:p>
        </p:txBody>
      </p:sp>
      <p:sp>
        <p:nvSpPr>
          <p:cNvPr id="2" name="PB">
            <a:extLst>
              <a:ext uri="{FF2B5EF4-FFF2-40B4-BE49-F238E27FC236}">
                <a16:creationId xmlns:a16="http://schemas.microsoft.com/office/drawing/2014/main" id="{9DC93F09-12C8-6D69-EE2B-52A8A028515B}"/>
              </a:ext>
            </a:extLst>
          </p:cNvPr>
          <p:cNvSpPr/>
          <p:nvPr/>
        </p:nvSpPr>
        <p:spPr>
          <a:xfrm>
            <a:off x="0" y="5041900"/>
            <a:ext cx="3048000" cy="101600"/>
          </a:xfrm>
          <a:prstGeom prst="rect">
            <a:avLst/>
          </a:prstGeom>
          <a:solidFill>
            <a:srgbClr val="C8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0A02BF0-7559-EABC-C3E1-0CE6722E5F41}"/>
              </a:ext>
            </a:extLst>
          </p:cNvPr>
          <p:cNvSpPr txBox="1">
            <a:spLocks/>
          </p:cNvSpPr>
          <p:nvPr/>
        </p:nvSpPr>
        <p:spPr>
          <a:xfrm>
            <a:off x="6810451" y="4574140"/>
            <a:ext cx="1352093" cy="56936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0806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1"/>
            </p:par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49</TotalTime>
  <Words>1494</Words>
  <Application>Microsoft Office PowerPoint</Application>
  <PresentationFormat>On-screen Show (16:9)</PresentationFormat>
  <Paragraphs>358</Paragraphs>
  <Slides>32</Slides>
  <Notes>21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Adobe Kaiti Std R</vt:lpstr>
      <vt:lpstr>Arial</vt:lpstr>
      <vt:lpstr>Calibri</vt:lpstr>
      <vt:lpstr>Calisto MT</vt:lpstr>
      <vt:lpstr>Wingdings</vt:lpstr>
      <vt:lpstr>Kantoorthema</vt:lpstr>
      <vt:lpstr>A Parametric Dataset Generator For Updating Digital Twins Through 2D LiDAR Perceptual Data </vt:lpstr>
      <vt:lpstr>PowerPoint Presentation</vt:lpstr>
      <vt:lpstr>Building Information Model (BIM)</vt:lpstr>
      <vt:lpstr>Updating Digital Twin</vt:lpstr>
      <vt:lpstr>Digital Twin Mismatches</vt:lpstr>
      <vt:lpstr>Data Generation</vt:lpstr>
      <vt:lpstr>Goals</vt:lpstr>
      <vt:lpstr>Parametric Dataset Generator</vt:lpstr>
      <vt:lpstr>PowerPoint Presentation</vt:lpstr>
      <vt:lpstr>2D LiDAR Simulation</vt:lpstr>
      <vt:lpstr>Generating The Mismatches</vt:lpstr>
      <vt:lpstr>Computer Vision Model</vt:lpstr>
      <vt:lpstr>Generated Training Data </vt:lpstr>
      <vt:lpstr>Real-World Test Dataset</vt:lpstr>
      <vt:lpstr> Qualitative Model Performance On Real World</vt:lpstr>
      <vt:lpstr> Qualitative Model Performance On Real World</vt:lpstr>
      <vt:lpstr>Overconfident predictions</vt:lpstr>
      <vt:lpstr>Metrics</vt:lpstr>
      <vt:lpstr>Experiment 1</vt:lpstr>
      <vt:lpstr>Experiment 1: Bounding box mAP </vt:lpstr>
      <vt:lpstr>Experiment 1 Results</vt:lpstr>
      <vt:lpstr>Experiment 2</vt:lpstr>
      <vt:lpstr>Experiment 2 Results Bounding box mAP</vt:lpstr>
      <vt:lpstr>Discussion</vt:lpstr>
      <vt:lpstr>Conclusion </vt:lpstr>
      <vt:lpstr>Appendix</vt:lpstr>
      <vt:lpstr>Overconfident predictions</vt:lpstr>
      <vt:lpstr>Detecting areas of overlap</vt:lpstr>
      <vt:lpstr> Qualitative Model Performance on real world</vt:lpstr>
      <vt:lpstr>Experiments</vt:lpstr>
      <vt:lpstr>Experiment 3 ResultsmAP Combined Ablation results Bounding Boxes </vt:lpstr>
      <vt:lpstr>Mask R-CNN 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pim van den akker</cp:lastModifiedBy>
  <cp:revision>1</cp:revision>
  <dcterms:created xsi:type="dcterms:W3CDTF">2019-11-27T15:26:32Z</dcterms:created>
  <dcterms:modified xsi:type="dcterms:W3CDTF">2024-09-24T09:47:36Z</dcterms:modified>
</cp:coreProperties>
</file>